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5"/>
  </p:notesMasterIdLst>
  <p:sldIdLst>
    <p:sldId id="256" r:id="rId6"/>
    <p:sldId id="259" r:id="rId7"/>
    <p:sldId id="260" r:id="rId8"/>
    <p:sldId id="261" r:id="rId9"/>
    <p:sldId id="262" r:id="rId10"/>
    <p:sldId id="263" r:id="rId11"/>
    <p:sldId id="264" r:id="rId12"/>
    <p:sldId id="265" r:id="rId13"/>
    <p:sldId id="266" r:id="rId14"/>
    <p:sldId id="267" r:id="rId15"/>
    <p:sldId id="268" r:id="rId16"/>
    <p:sldId id="270" r:id="rId17"/>
    <p:sldId id="269" r:id="rId18"/>
    <p:sldId id="271" r:id="rId19"/>
    <p:sldId id="273" r:id="rId20"/>
    <p:sldId id="496" r:id="rId21"/>
    <p:sldId id="497" r:id="rId22"/>
    <p:sldId id="498" r:id="rId23"/>
    <p:sldId id="500" r:id="rId24"/>
    <p:sldId id="501" r:id="rId25"/>
    <p:sldId id="502" r:id="rId26"/>
    <p:sldId id="503" r:id="rId27"/>
    <p:sldId id="504" r:id="rId28"/>
    <p:sldId id="461" r:id="rId29"/>
    <p:sldId id="507" r:id="rId30"/>
    <p:sldId id="499" r:id="rId31"/>
    <p:sldId id="509" r:id="rId32"/>
    <p:sldId id="510" r:id="rId33"/>
    <p:sldId id="511" r:id="rId3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203"/>
    <a:srgbClr val="006B92"/>
    <a:srgbClr val="649110"/>
    <a:srgbClr val="076785"/>
    <a:srgbClr val="D7E1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0FCBB9-591F-4F21-B7C4-3E176574616E}" v="234" dt="2025-07-22T09:43:23.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94660"/>
  </p:normalViewPr>
  <p:slideViewPr>
    <p:cSldViewPr snapToGrid="0">
      <p:cViewPr varScale="1">
        <p:scale>
          <a:sx n="59" d="100"/>
          <a:sy n="59" d="100"/>
        </p:scale>
        <p:origin x="8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el Waisvisz" userId="d6f45529-04ce-4a32-a6e3-4854f626e40b" providerId="ADAL" clId="{C90FCBB9-591F-4F21-B7C4-3E176574616E}"/>
    <pc:docChg chg="undo custSel addSld delSld modSld">
      <pc:chgData name="Wendel Waisvisz" userId="d6f45529-04ce-4a32-a6e3-4854f626e40b" providerId="ADAL" clId="{C90FCBB9-591F-4F21-B7C4-3E176574616E}" dt="2025-07-22T09:43:23.594" v="491"/>
      <pc:docMkLst>
        <pc:docMk/>
      </pc:docMkLst>
      <pc:sldChg chg="addSp delSp modSp mod modTransition delAnim modAnim">
        <pc:chgData name="Wendel Waisvisz" userId="d6f45529-04ce-4a32-a6e3-4854f626e40b" providerId="ADAL" clId="{C90FCBB9-591F-4F21-B7C4-3E176574616E}" dt="2025-07-22T09:37:54.684" v="445"/>
        <pc:sldMkLst>
          <pc:docMk/>
          <pc:sldMk cId="1202058180" sldId="256"/>
        </pc:sldMkLst>
        <pc:spChg chg="add mod">
          <ac:chgData name="Wendel Waisvisz" userId="d6f45529-04ce-4a32-a6e3-4854f626e40b" providerId="ADAL" clId="{C90FCBB9-591F-4F21-B7C4-3E176574616E}" dt="2025-07-21T12:11:45.196" v="327" actId="1076"/>
          <ac:spMkLst>
            <pc:docMk/>
            <pc:sldMk cId="1202058180" sldId="256"/>
            <ac:spMk id="4" creationId="{8EC093A6-8FBD-11A4-78E9-AB5D4FEA7C78}"/>
          </ac:spMkLst>
        </pc:spChg>
        <pc:picChg chg="add del mod">
          <ac:chgData name="Wendel Waisvisz" userId="d6f45529-04ce-4a32-a6e3-4854f626e40b" providerId="ADAL" clId="{C90FCBB9-591F-4F21-B7C4-3E176574616E}" dt="2025-07-21T11:35:48.905" v="166" actId="478"/>
          <ac:picMkLst>
            <pc:docMk/>
            <pc:sldMk cId="1202058180" sldId="256"/>
            <ac:picMk id="2" creationId="{575C7D43-DBF0-43AB-5538-F4B33BBD5E55}"/>
          </ac:picMkLst>
        </pc:picChg>
        <pc:picChg chg="add mod">
          <ac:chgData name="Wendel Waisvisz" userId="d6f45529-04ce-4a32-a6e3-4854f626e40b" providerId="ADAL" clId="{C90FCBB9-591F-4F21-B7C4-3E176574616E}" dt="2025-07-21T11:36:02.851" v="169" actId="1076"/>
          <ac:picMkLst>
            <pc:docMk/>
            <pc:sldMk cId="1202058180" sldId="256"/>
            <ac:picMk id="3" creationId="{926921D1-3E54-4BB6-2896-5CCDF11E0DA4}"/>
          </ac:picMkLst>
        </pc:picChg>
      </pc:sldChg>
      <pc:sldChg chg="del">
        <pc:chgData name="Wendel Waisvisz" userId="d6f45529-04ce-4a32-a6e3-4854f626e40b" providerId="ADAL" clId="{C90FCBB9-591F-4F21-B7C4-3E176574616E}" dt="2025-07-21T10:36:59.370" v="140" actId="2696"/>
        <pc:sldMkLst>
          <pc:docMk/>
          <pc:sldMk cId="1879398366" sldId="258"/>
        </pc:sldMkLst>
      </pc:sldChg>
      <pc:sldChg chg="addSp delSp modSp mod modTransition delAnim modAnim">
        <pc:chgData name="Wendel Waisvisz" userId="d6f45529-04ce-4a32-a6e3-4854f626e40b" providerId="ADAL" clId="{C90FCBB9-591F-4F21-B7C4-3E176574616E}" dt="2025-07-22T09:38:08.811" v="447"/>
        <pc:sldMkLst>
          <pc:docMk/>
          <pc:sldMk cId="459262925" sldId="259"/>
        </pc:sldMkLst>
        <pc:spChg chg="add mod">
          <ac:chgData name="Wendel Waisvisz" userId="d6f45529-04ce-4a32-a6e3-4854f626e40b" providerId="ADAL" clId="{C90FCBB9-591F-4F21-B7C4-3E176574616E}" dt="2025-07-21T12:15:41.605" v="343" actId="1076"/>
          <ac:spMkLst>
            <pc:docMk/>
            <pc:sldMk cId="459262925" sldId="259"/>
            <ac:spMk id="5" creationId="{62BEDE47-4F91-8777-0DB3-1C3174BFE8FC}"/>
          </ac:spMkLst>
        </pc:spChg>
        <pc:spChg chg="add mod">
          <ac:chgData name="Wendel Waisvisz" userId="d6f45529-04ce-4a32-a6e3-4854f626e40b" providerId="ADAL" clId="{C90FCBB9-591F-4F21-B7C4-3E176574616E}" dt="2025-07-21T12:18:29.112" v="376" actId="1076"/>
          <ac:spMkLst>
            <pc:docMk/>
            <pc:sldMk cId="459262925" sldId="259"/>
            <ac:spMk id="8" creationId="{329B288F-593D-F696-7F8D-2571D76E870C}"/>
          </ac:spMkLst>
        </pc:spChg>
        <pc:picChg chg="add del mod">
          <ac:chgData name="Wendel Waisvisz" userId="d6f45529-04ce-4a32-a6e3-4854f626e40b" providerId="ADAL" clId="{C90FCBB9-591F-4F21-B7C4-3E176574616E}" dt="2025-07-21T12:12:31.493" v="328" actId="478"/>
          <ac:picMkLst>
            <pc:docMk/>
            <pc:sldMk cId="459262925" sldId="259"/>
            <ac:picMk id="2" creationId="{11536F2F-0D52-31B1-4B94-9DC1C2576B6D}"/>
          </ac:picMkLst>
        </pc:picChg>
        <pc:picChg chg="add mod">
          <ac:chgData name="Wendel Waisvisz" userId="d6f45529-04ce-4a32-a6e3-4854f626e40b" providerId="ADAL" clId="{C90FCBB9-591F-4F21-B7C4-3E176574616E}" dt="2025-07-21T11:35:43.868" v="165" actId="1076"/>
          <ac:picMkLst>
            <pc:docMk/>
            <pc:sldMk cId="459262925" sldId="259"/>
            <ac:picMk id="3" creationId="{405D1E02-FB15-B9AE-72FD-01F2D613436B}"/>
          </ac:picMkLst>
        </pc:picChg>
        <pc:picChg chg="add mod">
          <ac:chgData name="Wendel Waisvisz" userId="d6f45529-04ce-4a32-a6e3-4854f626e40b" providerId="ADAL" clId="{C90FCBB9-591F-4F21-B7C4-3E176574616E}" dt="2025-07-21T12:15:18.817" v="336" actId="1076"/>
          <ac:picMkLst>
            <pc:docMk/>
            <pc:sldMk cId="459262925" sldId="259"/>
            <ac:picMk id="4" creationId="{EDF851AF-17BC-CEFD-AF13-6BC3D21B962F}"/>
          </ac:picMkLst>
        </pc:picChg>
      </pc:sldChg>
      <pc:sldChg chg="addSp modSp mod modTransition modAnim">
        <pc:chgData name="Wendel Waisvisz" userId="d6f45529-04ce-4a32-a6e3-4854f626e40b" providerId="ADAL" clId="{C90FCBB9-591F-4F21-B7C4-3E176574616E}" dt="2025-07-22T09:38:24.083" v="449"/>
        <pc:sldMkLst>
          <pc:docMk/>
          <pc:sldMk cId="1728913697" sldId="260"/>
        </pc:sldMkLst>
        <pc:spChg chg="add mod">
          <ac:chgData name="Wendel Waisvisz" userId="d6f45529-04ce-4a32-a6e3-4854f626e40b" providerId="ADAL" clId="{C90FCBB9-591F-4F21-B7C4-3E176574616E}" dt="2025-07-21T12:16:23.309" v="355" actId="1076"/>
          <ac:spMkLst>
            <pc:docMk/>
            <pc:sldMk cId="1728913697" sldId="260"/>
            <ac:spMk id="8" creationId="{836A9D25-A50E-9561-77AB-66C5E946CB62}"/>
          </ac:spMkLst>
        </pc:spChg>
        <pc:spChg chg="add mod">
          <ac:chgData name="Wendel Waisvisz" userId="d6f45529-04ce-4a32-a6e3-4854f626e40b" providerId="ADAL" clId="{C90FCBB9-591F-4F21-B7C4-3E176574616E}" dt="2025-07-21T12:17:00.585" v="365" actId="14100"/>
          <ac:spMkLst>
            <pc:docMk/>
            <pc:sldMk cId="1728913697" sldId="260"/>
            <ac:spMk id="10" creationId="{06142620-1BA8-0DA5-BB06-FEB8C776B5A4}"/>
          </ac:spMkLst>
        </pc:spChg>
        <pc:spChg chg="add mod">
          <ac:chgData name="Wendel Waisvisz" userId="d6f45529-04ce-4a32-a6e3-4854f626e40b" providerId="ADAL" clId="{C90FCBB9-591F-4F21-B7C4-3E176574616E}" dt="2025-07-21T12:18:34.827" v="377"/>
          <ac:spMkLst>
            <pc:docMk/>
            <pc:sldMk cId="1728913697" sldId="260"/>
            <ac:spMk id="12" creationId="{308FCD3E-D6B1-2B8E-AFBE-DCAD98DF6665}"/>
          </ac:spMkLst>
        </pc:spChg>
        <pc:picChg chg="add mod">
          <ac:chgData name="Wendel Waisvisz" userId="d6f45529-04ce-4a32-a6e3-4854f626e40b" providerId="ADAL" clId="{C90FCBB9-591F-4F21-B7C4-3E176574616E}" dt="2025-07-21T11:40:15.190" v="170"/>
          <ac:picMkLst>
            <pc:docMk/>
            <pc:sldMk cId="1728913697" sldId="260"/>
            <ac:picMk id="6" creationId="{382DC2B9-A735-E10F-3F10-F303ABB74B5C}"/>
          </ac:picMkLst>
        </pc:picChg>
        <pc:picChg chg="add mod">
          <ac:chgData name="Wendel Waisvisz" userId="d6f45529-04ce-4a32-a6e3-4854f626e40b" providerId="ADAL" clId="{C90FCBB9-591F-4F21-B7C4-3E176574616E}" dt="2025-07-21T12:16:07.302" v="349" actId="1076"/>
          <ac:picMkLst>
            <pc:docMk/>
            <pc:sldMk cId="1728913697" sldId="260"/>
            <ac:picMk id="7" creationId="{824A3752-8C0A-59C7-B3F6-9630DE9A00EE}"/>
          </ac:picMkLst>
        </pc:picChg>
        <pc:picChg chg="add mod">
          <ac:chgData name="Wendel Waisvisz" userId="d6f45529-04ce-4a32-a6e3-4854f626e40b" providerId="ADAL" clId="{C90FCBB9-591F-4F21-B7C4-3E176574616E}" dt="2025-07-21T12:16:44.207" v="361" actId="1076"/>
          <ac:picMkLst>
            <pc:docMk/>
            <pc:sldMk cId="1728913697" sldId="260"/>
            <ac:picMk id="9" creationId="{B7C3C5C9-620B-D72C-30B0-4D95623A7A28}"/>
          </ac:picMkLst>
        </pc:picChg>
      </pc:sldChg>
      <pc:sldChg chg="addSp modSp modTransition modAnim">
        <pc:chgData name="Wendel Waisvisz" userId="d6f45529-04ce-4a32-a6e3-4854f626e40b" providerId="ADAL" clId="{C90FCBB9-591F-4F21-B7C4-3E176574616E}" dt="2025-07-22T09:38:39.829" v="451"/>
        <pc:sldMkLst>
          <pc:docMk/>
          <pc:sldMk cId="1472072807" sldId="261"/>
        </pc:sldMkLst>
        <pc:spChg chg="add mod">
          <ac:chgData name="Wendel Waisvisz" userId="d6f45529-04ce-4a32-a6e3-4854f626e40b" providerId="ADAL" clId="{C90FCBB9-591F-4F21-B7C4-3E176574616E}" dt="2025-07-21T12:18:37.159" v="378"/>
          <ac:spMkLst>
            <pc:docMk/>
            <pc:sldMk cId="1472072807" sldId="261"/>
            <ac:spMk id="6" creationId="{F3B20C94-423B-E4F7-7DE5-D20871F2022C}"/>
          </ac:spMkLst>
        </pc:spChg>
        <pc:picChg chg="add mod">
          <ac:chgData name="Wendel Waisvisz" userId="d6f45529-04ce-4a32-a6e3-4854f626e40b" providerId="ADAL" clId="{C90FCBB9-591F-4F21-B7C4-3E176574616E}" dt="2025-07-21T11:41:45.141" v="171"/>
          <ac:picMkLst>
            <pc:docMk/>
            <pc:sldMk cId="1472072807" sldId="261"/>
            <ac:picMk id="2" creationId="{1DBD008D-5E9D-9D5B-A430-A23DB7D8AB16}"/>
          </ac:picMkLst>
        </pc:picChg>
      </pc:sldChg>
      <pc:sldChg chg="addSp modSp modTransition modAnim">
        <pc:chgData name="Wendel Waisvisz" userId="d6f45529-04ce-4a32-a6e3-4854f626e40b" providerId="ADAL" clId="{C90FCBB9-591F-4F21-B7C4-3E176574616E}" dt="2025-07-22T09:38:51.227" v="454"/>
        <pc:sldMkLst>
          <pc:docMk/>
          <pc:sldMk cId="2519062" sldId="262"/>
        </pc:sldMkLst>
        <pc:spChg chg="add mod">
          <ac:chgData name="Wendel Waisvisz" userId="d6f45529-04ce-4a32-a6e3-4854f626e40b" providerId="ADAL" clId="{C90FCBB9-591F-4F21-B7C4-3E176574616E}" dt="2025-07-21T12:18:38.769" v="379"/>
          <ac:spMkLst>
            <pc:docMk/>
            <pc:sldMk cId="2519062" sldId="262"/>
            <ac:spMk id="7" creationId="{24D22E00-F7F1-4717-B695-D5909AA2EF5A}"/>
          </ac:spMkLst>
        </pc:spChg>
        <pc:picChg chg="add mod">
          <ac:chgData name="Wendel Waisvisz" userId="d6f45529-04ce-4a32-a6e3-4854f626e40b" providerId="ADAL" clId="{C90FCBB9-591F-4F21-B7C4-3E176574616E}" dt="2025-07-21T11:42:24.006" v="172"/>
          <ac:picMkLst>
            <pc:docMk/>
            <pc:sldMk cId="2519062" sldId="262"/>
            <ac:picMk id="3" creationId="{950BA509-7238-B710-47BD-062F2D8AD658}"/>
          </ac:picMkLst>
        </pc:picChg>
      </pc:sldChg>
      <pc:sldChg chg="addSp modSp mod modTransition modAnim">
        <pc:chgData name="Wendel Waisvisz" userId="d6f45529-04ce-4a32-a6e3-4854f626e40b" providerId="ADAL" clId="{C90FCBB9-591F-4F21-B7C4-3E176574616E}" dt="2025-07-22T09:39:02.831" v="456"/>
        <pc:sldMkLst>
          <pc:docMk/>
          <pc:sldMk cId="1929389804" sldId="263"/>
        </pc:sldMkLst>
        <pc:spChg chg="add mod">
          <ac:chgData name="Wendel Waisvisz" userId="d6f45529-04ce-4a32-a6e3-4854f626e40b" providerId="ADAL" clId="{C90FCBB9-591F-4F21-B7C4-3E176574616E}" dt="2025-07-21T12:18:06.021" v="374" actId="1076"/>
          <ac:spMkLst>
            <pc:docMk/>
            <pc:sldMk cId="1929389804" sldId="263"/>
            <ac:spMk id="7" creationId="{7740CC3C-7C01-3A74-573A-E8D98FD78E98}"/>
          </ac:spMkLst>
        </pc:spChg>
        <pc:spChg chg="add mod">
          <ac:chgData name="Wendel Waisvisz" userId="d6f45529-04ce-4a32-a6e3-4854f626e40b" providerId="ADAL" clId="{C90FCBB9-591F-4F21-B7C4-3E176574616E}" dt="2025-07-21T12:18:41.654" v="380"/>
          <ac:spMkLst>
            <pc:docMk/>
            <pc:sldMk cId="1929389804" sldId="263"/>
            <ac:spMk id="9" creationId="{E7993E72-822E-BE42-1B49-34804E7F280B}"/>
          </ac:spMkLst>
        </pc:spChg>
        <pc:picChg chg="add mod">
          <ac:chgData name="Wendel Waisvisz" userId="d6f45529-04ce-4a32-a6e3-4854f626e40b" providerId="ADAL" clId="{C90FCBB9-591F-4F21-B7C4-3E176574616E}" dt="2025-07-21T11:44:17.376" v="173"/>
          <ac:picMkLst>
            <pc:docMk/>
            <pc:sldMk cId="1929389804" sldId="263"/>
            <ac:picMk id="3" creationId="{2B80D987-29DD-430F-274A-F373F883B213}"/>
          </ac:picMkLst>
        </pc:picChg>
        <pc:picChg chg="add mod">
          <ac:chgData name="Wendel Waisvisz" userId="d6f45529-04ce-4a32-a6e3-4854f626e40b" providerId="ADAL" clId="{C90FCBB9-591F-4F21-B7C4-3E176574616E}" dt="2025-07-21T12:17:45.552" v="369" actId="1076"/>
          <ac:picMkLst>
            <pc:docMk/>
            <pc:sldMk cId="1929389804" sldId="263"/>
            <ac:picMk id="8" creationId="{F6048F6B-B492-0015-24A4-929D3CBE9134}"/>
          </ac:picMkLst>
        </pc:picChg>
      </pc:sldChg>
      <pc:sldChg chg="addSp modSp modTransition modAnim">
        <pc:chgData name="Wendel Waisvisz" userId="d6f45529-04ce-4a32-a6e3-4854f626e40b" providerId="ADAL" clId="{C90FCBB9-591F-4F21-B7C4-3E176574616E}" dt="2025-07-22T09:39:17.767" v="458"/>
        <pc:sldMkLst>
          <pc:docMk/>
          <pc:sldMk cId="3188979260" sldId="264"/>
        </pc:sldMkLst>
        <pc:spChg chg="add mod">
          <ac:chgData name="Wendel Waisvisz" userId="d6f45529-04ce-4a32-a6e3-4854f626e40b" providerId="ADAL" clId="{C90FCBB9-591F-4F21-B7C4-3E176574616E}" dt="2025-07-21T12:18:44.012" v="381"/>
          <ac:spMkLst>
            <pc:docMk/>
            <pc:sldMk cId="3188979260" sldId="264"/>
            <ac:spMk id="7" creationId="{9A631AC3-C789-1558-F987-EF207AB081BF}"/>
          </ac:spMkLst>
        </pc:spChg>
        <pc:picChg chg="add mod">
          <ac:chgData name="Wendel Waisvisz" userId="d6f45529-04ce-4a32-a6e3-4854f626e40b" providerId="ADAL" clId="{C90FCBB9-591F-4F21-B7C4-3E176574616E}" dt="2025-07-21T11:45:11.598" v="174"/>
          <ac:picMkLst>
            <pc:docMk/>
            <pc:sldMk cId="3188979260" sldId="264"/>
            <ac:picMk id="6" creationId="{0338C76C-403D-BFA1-8759-1B0D5F2CE7DD}"/>
          </ac:picMkLst>
        </pc:picChg>
      </pc:sldChg>
      <pc:sldChg chg="addSp modSp modTransition modAnim">
        <pc:chgData name="Wendel Waisvisz" userId="d6f45529-04ce-4a32-a6e3-4854f626e40b" providerId="ADAL" clId="{C90FCBB9-591F-4F21-B7C4-3E176574616E}" dt="2025-07-22T09:39:29.051" v="460"/>
        <pc:sldMkLst>
          <pc:docMk/>
          <pc:sldMk cId="1842424288" sldId="265"/>
        </pc:sldMkLst>
        <pc:spChg chg="add mod">
          <ac:chgData name="Wendel Waisvisz" userId="d6f45529-04ce-4a32-a6e3-4854f626e40b" providerId="ADAL" clId="{C90FCBB9-591F-4F21-B7C4-3E176574616E}" dt="2025-07-21T12:18:46.249" v="382"/>
          <ac:spMkLst>
            <pc:docMk/>
            <pc:sldMk cId="1842424288" sldId="265"/>
            <ac:spMk id="7" creationId="{958E5E84-542E-162C-574E-51496F2C6BB0}"/>
          </ac:spMkLst>
        </pc:spChg>
        <pc:picChg chg="add mod">
          <ac:chgData name="Wendel Waisvisz" userId="d6f45529-04ce-4a32-a6e3-4854f626e40b" providerId="ADAL" clId="{C90FCBB9-591F-4F21-B7C4-3E176574616E}" dt="2025-07-21T11:45:59.760" v="175"/>
          <ac:picMkLst>
            <pc:docMk/>
            <pc:sldMk cId="1842424288" sldId="265"/>
            <ac:picMk id="6" creationId="{C6FD6D77-287F-219D-60AD-EC46090C0EFD}"/>
          </ac:picMkLst>
        </pc:picChg>
      </pc:sldChg>
      <pc:sldChg chg="addSp modSp modTransition modAnim">
        <pc:chgData name="Wendel Waisvisz" userId="d6f45529-04ce-4a32-a6e3-4854f626e40b" providerId="ADAL" clId="{C90FCBB9-591F-4F21-B7C4-3E176574616E}" dt="2025-07-22T09:39:40.780" v="462"/>
        <pc:sldMkLst>
          <pc:docMk/>
          <pc:sldMk cId="2211206188" sldId="266"/>
        </pc:sldMkLst>
        <pc:spChg chg="add mod">
          <ac:chgData name="Wendel Waisvisz" userId="d6f45529-04ce-4a32-a6e3-4854f626e40b" providerId="ADAL" clId="{C90FCBB9-591F-4F21-B7C4-3E176574616E}" dt="2025-07-21T12:18:48.203" v="383"/>
          <ac:spMkLst>
            <pc:docMk/>
            <pc:sldMk cId="2211206188" sldId="266"/>
            <ac:spMk id="7" creationId="{933D8629-8383-58CE-F09A-1F757D57CB27}"/>
          </ac:spMkLst>
        </pc:spChg>
        <pc:picChg chg="add mod">
          <ac:chgData name="Wendel Waisvisz" userId="d6f45529-04ce-4a32-a6e3-4854f626e40b" providerId="ADAL" clId="{C90FCBB9-591F-4F21-B7C4-3E176574616E}" dt="2025-07-21T11:46:55.306" v="176"/>
          <ac:picMkLst>
            <pc:docMk/>
            <pc:sldMk cId="2211206188" sldId="266"/>
            <ac:picMk id="6" creationId="{BCF2370C-D244-0839-E85E-1EE052D12090}"/>
          </ac:picMkLst>
        </pc:picChg>
      </pc:sldChg>
      <pc:sldChg chg="addSp modSp mod modTransition modAnim">
        <pc:chgData name="Wendel Waisvisz" userId="d6f45529-04ce-4a32-a6e3-4854f626e40b" providerId="ADAL" clId="{C90FCBB9-591F-4F21-B7C4-3E176574616E}" dt="2025-07-22T09:39:51.672" v="464"/>
        <pc:sldMkLst>
          <pc:docMk/>
          <pc:sldMk cId="3490496561" sldId="267"/>
        </pc:sldMkLst>
        <pc:spChg chg="add mod">
          <ac:chgData name="Wendel Waisvisz" userId="d6f45529-04ce-4a32-a6e3-4854f626e40b" providerId="ADAL" clId="{C90FCBB9-591F-4F21-B7C4-3E176574616E}" dt="2025-07-21T12:18:50.234" v="384"/>
          <ac:spMkLst>
            <pc:docMk/>
            <pc:sldMk cId="3490496561" sldId="267"/>
            <ac:spMk id="7" creationId="{AA9873EB-A42A-6EA1-0CAF-D7F3FF143B27}"/>
          </ac:spMkLst>
        </pc:spChg>
        <pc:spChg chg="mod">
          <ac:chgData name="Wendel Waisvisz" userId="d6f45529-04ce-4a32-a6e3-4854f626e40b" providerId="ADAL" clId="{C90FCBB9-591F-4F21-B7C4-3E176574616E}" dt="2025-07-21T09:06:44.324" v="2" actId="6549"/>
          <ac:spMkLst>
            <pc:docMk/>
            <pc:sldMk cId="3490496561" sldId="267"/>
            <ac:spMk id="11" creationId="{A5DCC2B7-2C0F-FAE5-2924-E92838C57713}"/>
          </ac:spMkLst>
        </pc:spChg>
        <pc:picChg chg="add mod">
          <ac:chgData name="Wendel Waisvisz" userId="d6f45529-04ce-4a32-a6e3-4854f626e40b" providerId="ADAL" clId="{C90FCBB9-591F-4F21-B7C4-3E176574616E}" dt="2025-07-21T11:47:22.856" v="177"/>
          <ac:picMkLst>
            <pc:docMk/>
            <pc:sldMk cId="3490496561" sldId="267"/>
            <ac:picMk id="6" creationId="{C5E857DE-A50E-E611-0E33-5FB63A610200}"/>
          </ac:picMkLst>
        </pc:picChg>
      </pc:sldChg>
      <pc:sldChg chg="addSp modSp modTransition modAnim">
        <pc:chgData name="Wendel Waisvisz" userId="d6f45529-04ce-4a32-a6e3-4854f626e40b" providerId="ADAL" clId="{C90FCBB9-591F-4F21-B7C4-3E176574616E}" dt="2025-07-22T09:40:01.170" v="466"/>
        <pc:sldMkLst>
          <pc:docMk/>
          <pc:sldMk cId="1328453071" sldId="268"/>
        </pc:sldMkLst>
        <pc:spChg chg="add mod">
          <ac:chgData name="Wendel Waisvisz" userId="d6f45529-04ce-4a32-a6e3-4854f626e40b" providerId="ADAL" clId="{C90FCBB9-591F-4F21-B7C4-3E176574616E}" dt="2025-07-21T12:18:52.485" v="385"/>
          <ac:spMkLst>
            <pc:docMk/>
            <pc:sldMk cId="1328453071" sldId="268"/>
            <ac:spMk id="7" creationId="{666002C4-AB65-39CF-302F-021C1AF0EB45}"/>
          </ac:spMkLst>
        </pc:spChg>
        <pc:picChg chg="add mod">
          <ac:chgData name="Wendel Waisvisz" userId="d6f45529-04ce-4a32-a6e3-4854f626e40b" providerId="ADAL" clId="{C90FCBB9-591F-4F21-B7C4-3E176574616E}" dt="2025-07-21T11:48:06.377" v="180"/>
          <ac:picMkLst>
            <pc:docMk/>
            <pc:sldMk cId="1328453071" sldId="268"/>
            <ac:picMk id="6" creationId="{4A0B7D7D-21EC-DD65-FC27-6D3A47F24F50}"/>
          </ac:picMkLst>
        </pc:picChg>
      </pc:sldChg>
      <pc:sldChg chg="addSp modSp modTransition modAnim">
        <pc:chgData name="Wendel Waisvisz" userId="d6f45529-04ce-4a32-a6e3-4854f626e40b" providerId="ADAL" clId="{C90FCBB9-591F-4F21-B7C4-3E176574616E}" dt="2025-07-22T09:40:23.345" v="470"/>
        <pc:sldMkLst>
          <pc:docMk/>
          <pc:sldMk cId="3102012889" sldId="269"/>
        </pc:sldMkLst>
        <pc:spChg chg="add mod">
          <ac:chgData name="Wendel Waisvisz" userId="d6f45529-04ce-4a32-a6e3-4854f626e40b" providerId="ADAL" clId="{C90FCBB9-591F-4F21-B7C4-3E176574616E}" dt="2025-07-21T12:18:56.352" v="387"/>
          <ac:spMkLst>
            <pc:docMk/>
            <pc:sldMk cId="3102012889" sldId="269"/>
            <ac:spMk id="7" creationId="{2F830512-4174-9C33-BE14-C9AD440432FA}"/>
          </ac:spMkLst>
        </pc:spChg>
        <pc:picChg chg="add mod">
          <ac:chgData name="Wendel Waisvisz" userId="d6f45529-04ce-4a32-a6e3-4854f626e40b" providerId="ADAL" clId="{C90FCBB9-591F-4F21-B7C4-3E176574616E}" dt="2025-07-21T11:49:10.961" v="182"/>
          <ac:picMkLst>
            <pc:docMk/>
            <pc:sldMk cId="3102012889" sldId="269"/>
            <ac:picMk id="6" creationId="{80D2CA41-AC59-5B16-2358-A7B84AD1C5CA}"/>
          </ac:picMkLst>
        </pc:picChg>
      </pc:sldChg>
      <pc:sldChg chg="addSp modSp modTransition modAnim">
        <pc:chgData name="Wendel Waisvisz" userId="d6f45529-04ce-4a32-a6e3-4854f626e40b" providerId="ADAL" clId="{C90FCBB9-591F-4F21-B7C4-3E176574616E}" dt="2025-07-22T09:40:12.494" v="468"/>
        <pc:sldMkLst>
          <pc:docMk/>
          <pc:sldMk cId="3765538057" sldId="270"/>
        </pc:sldMkLst>
        <pc:spChg chg="add mod">
          <ac:chgData name="Wendel Waisvisz" userId="d6f45529-04ce-4a32-a6e3-4854f626e40b" providerId="ADAL" clId="{C90FCBB9-591F-4F21-B7C4-3E176574616E}" dt="2025-07-21T12:18:54.325" v="386"/>
          <ac:spMkLst>
            <pc:docMk/>
            <pc:sldMk cId="3765538057" sldId="270"/>
            <ac:spMk id="7" creationId="{A22F9B51-2C36-8F1C-7907-76A3E4115C93}"/>
          </ac:spMkLst>
        </pc:spChg>
        <pc:picChg chg="add mod">
          <ac:chgData name="Wendel Waisvisz" userId="d6f45529-04ce-4a32-a6e3-4854f626e40b" providerId="ADAL" clId="{C90FCBB9-591F-4F21-B7C4-3E176574616E}" dt="2025-07-21T11:48:44.528" v="181"/>
          <ac:picMkLst>
            <pc:docMk/>
            <pc:sldMk cId="3765538057" sldId="270"/>
            <ac:picMk id="6" creationId="{7D190D7D-A594-4FC2-074D-981506403FD5}"/>
          </ac:picMkLst>
        </pc:picChg>
      </pc:sldChg>
      <pc:sldChg chg="addSp modSp mod modTransition modAnim">
        <pc:chgData name="Wendel Waisvisz" userId="d6f45529-04ce-4a32-a6e3-4854f626e40b" providerId="ADAL" clId="{C90FCBB9-591F-4F21-B7C4-3E176574616E}" dt="2025-07-22T09:40:33.338" v="472"/>
        <pc:sldMkLst>
          <pc:docMk/>
          <pc:sldMk cId="2761929655" sldId="271"/>
        </pc:sldMkLst>
        <pc:spChg chg="mod">
          <ac:chgData name="Wendel Waisvisz" userId="d6f45529-04ce-4a32-a6e3-4854f626e40b" providerId="ADAL" clId="{C90FCBB9-591F-4F21-B7C4-3E176574616E}" dt="2025-07-21T12:21:15.387" v="411" actId="1076"/>
          <ac:spMkLst>
            <pc:docMk/>
            <pc:sldMk cId="2761929655" sldId="271"/>
            <ac:spMk id="4" creationId="{327E6AFE-D56D-6C37-AE1D-D5A5C35D67E8}"/>
          </ac:spMkLst>
        </pc:spChg>
        <pc:spChg chg="add mod">
          <ac:chgData name="Wendel Waisvisz" userId="d6f45529-04ce-4a32-a6e3-4854f626e40b" providerId="ADAL" clId="{C90FCBB9-591F-4F21-B7C4-3E176574616E}" dt="2025-07-21T12:18:58.056" v="388"/>
          <ac:spMkLst>
            <pc:docMk/>
            <pc:sldMk cId="2761929655" sldId="271"/>
            <ac:spMk id="7" creationId="{A9EB33B7-8801-1E38-F78C-64A021587FEC}"/>
          </ac:spMkLst>
        </pc:spChg>
        <pc:picChg chg="add mod">
          <ac:chgData name="Wendel Waisvisz" userId="d6f45529-04ce-4a32-a6e3-4854f626e40b" providerId="ADAL" clId="{C90FCBB9-591F-4F21-B7C4-3E176574616E}" dt="2025-07-21T11:50:03.626" v="183"/>
          <ac:picMkLst>
            <pc:docMk/>
            <pc:sldMk cId="2761929655" sldId="271"/>
            <ac:picMk id="6" creationId="{A590FF91-9E1F-104F-723D-19B5BF724354}"/>
          </ac:picMkLst>
        </pc:picChg>
      </pc:sldChg>
      <pc:sldChg chg="addSp modSp mod modTransition modAnim">
        <pc:chgData name="Wendel Waisvisz" userId="d6f45529-04ce-4a32-a6e3-4854f626e40b" providerId="ADAL" clId="{C90FCBB9-591F-4F21-B7C4-3E176574616E}" dt="2025-07-22T09:40:51.921" v="474"/>
        <pc:sldMkLst>
          <pc:docMk/>
          <pc:sldMk cId="3559772093" sldId="273"/>
        </pc:sldMkLst>
        <pc:spChg chg="add mod">
          <ac:chgData name="Wendel Waisvisz" userId="d6f45529-04ce-4a32-a6e3-4854f626e40b" providerId="ADAL" clId="{C90FCBB9-591F-4F21-B7C4-3E176574616E}" dt="2025-07-21T12:21:21.480" v="412" actId="1076"/>
          <ac:spMkLst>
            <pc:docMk/>
            <pc:sldMk cId="3559772093" sldId="273"/>
            <ac:spMk id="4" creationId="{8BD63103-573B-59B8-FB0C-EC20A4F7DC9B}"/>
          </ac:spMkLst>
        </pc:spChg>
        <pc:picChg chg="add mod">
          <ac:chgData name="Wendel Waisvisz" userId="d6f45529-04ce-4a32-a6e3-4854f626e40b" providerId="ADAL" clId="{C90FCBB9-591F-4F21-B7C4-3E176574616E}" dt="2025-07-21T11:50:36.229" v="185" actId="1076"/>
          <ac:picMkLst>
            <pc:docMk/>
            <pc:sldMk cId="3559772093" sldId="273"/>
            <ac:picMk id="3" creationId="{7D79A50E-15F2-D779-E146-5EC933A0D672}"/>
          </ac:picMkLst>
        </pc:picChg>
      </pc:sldChg>
      <pc:sldChg chg="addSp modSp mod modTransition modAnim">
        <pc:chgData name="Wendel Waisvisz" userId="d6f45529-04ce-4a32-a6e3-4854f626e40b" providerId="ADAL" clId="{C90FCBB9-591F-4F21-B7C4-3E176574616E}" dt="2025-07-22T09:42:38.878" v="487"/>
        <pc:sldMkLst>
          <pc:docMk/>
          <pc:sldMk cId="2984964668" sldId="461"/>
        </pc:sldMkLst>
        <pc:spChg chg="add mod">
          <ac:chgData name="Wendel Waisvisz" userId="d6f45529-04ce-4a32-a6e3-4854f626e40b" providerId="ADAL" clId="{C90FCBB9-591F-4F21-B7C4-3E176574616E}" dt="2025-07-21T12:06:03.463" v="246" actId="1076"/>
          <ac:spMkLst>
            <pc:docMk/>
            <pc:sldMk cId="2984964668" sldId="461"/>
            <ac:spMk id="2" creationId="{A52A9CEC-0799-6445-3486-00F12BA53B86}"/>
          </ac:spMkLst>
        </pc:spChg>
        <pc:spChg chg="add mod">
          <ac:chgData name="Wendel Waisvisz" userId="d6f45529-04ce-4a32-a6e3-4854f626e40b" providerId="ADAL" clId="{C90FCBB9-591F-4F21-B7C4-3E176574616E}" dt="2025-07-21T12:05:59.244" v="245" actId="1076"/>
          <ac:spMkLst>
            <pc:docMk/>
            <pc:sldMk cId="2984964668" sldId="461"/>
            <ac:spMk id="9" creationId="{92442C1F-AC8F-F79D-4618-531370DE9CB0}"/>
          </ac:spMkLst>
        </pc:spChg>
        <pc:spChg chg="add mod">
          <ac:chgData name="Wendel Waisvisz" userId="d6f45529-04ce-4a32-a6e3-4854f626e40b" providerId="ADAL" clId="{C90FCBB9-591F-4F21-B7C4-3E176574616E}" dt="2025-07-21T12:05:51.619" v="244" actId="20577"/>
          <ac:spMkLst>
            <pc:docMk/>
            <pc:sldMk cId="2984964668" sldId="461"/>
            <ac:spMk id="12" creationId="{616D2B99-DD09-E058-0295-F074AF113424}"/>
          </ac:spMkLst>
        </pc:spChg>
        <pc:spChg chg="add mod">
          <ac:chgData name="Wendel Waisvisz" userId="d6f45529-04ce-4a32-a6e3-4854f626e40b" providerId="ADAL" clId="{C90FCBB9-591F-4F21-B7C4-3E176574616E}" dt="2025-07-21T12:20:37.891" v="408" actId="1076"/>
          <ac:spMkLst>
            <pc:docMk/>
            <pc:sldMk cId="2984964668" sldId="461"/>
            <ac:spMk id="13" creationId="{D29F165E-7FCE-ACEF-0FC1-68AD0C903291}"/>
          </ac:spMkLst>
        </pc:spChg>
        <pc:picChg chg="add mod">
          <ac:chgData name="Wendel Waisvisz" userId="d6f45529-04ce-4a32-a6e3-4854f626e40b" providerId="ADAL" clId="{C90FCBB9-591F-4F21-B7C4-3E176574616E}" dt="2025-07-21T12:04:19.546" v="234"/>
          <ac:picMkLst>
            <pc:docMk/>
            <pc:sldMk cId="2984964668" sldId="461"/>
            <ac:picMk id="10" creationId="{4587A2EE-BC1F-A0A9-6FFD-18C08D981C14}"/>
          </ac:picMkLst>
        </pc:picChg>
        <pc:picChg chg="add mod">
          <ac:chgData name="Wendel Waisvisz" userId="d6f45529-04ce-4a32-a6e3-4854f626e40b" providerId="ADAL" clId="{C90FCBB9-591F-4F21-B7C4-3E176574616E}" dt="2025-07-21T12:05:16.428" v="236" actId="1076"/>
          <ac:picMkLst>
            <pc:docMk/>
            <pc:sldMk cId="2984964668" sldId="461"/>
            <ac:picMk id="11" creationId="{A253103F-C935-7632-3130-DD12E590BDCA}"/>
          </ac:picMkLst>
        </pc:picChg>
      </pc:sldChg>
      <pc:sldChg chg="addSp modSp mod modTransition modAnim">
        <pc:chgData name="Wendel Waisvisz" userId="d6f45529-04ce-4a32-a6e3-4854f626e40b" providerId="ADAL" clId="{C90FCBB9-591F-4F21-B7C4-3E176574616E}" dt="2025-07-22T09:41:01.019" v="476"/>
        <pc:sldMkLst>
          <pc:docMk/>
          <pc:sldMk cId="1250170468" sldId="496"/>
        </pc:sldMkLst>
        <pc:spChg chg="add mod">
          <ac:chgData name="Wendel Waisvisz" userId="d6f45529-04ce-4a32-a6e3-4854f626e40b" providerId="ADAL" clId="{C90FCBB9-591F-4F21-B7C4-3E176574616E}" dt="2025-07-21T12:19:00.928" v="389"/>
          <ac:spMkLst>
            <pc:docMk/>
            <pc:sldMk cId="1250170468" sldId="496"/>
            <ac:spMk id="3" creationId="{E276C534-39F4-5FE1-3B29-F4F48E6F825E}"/>
          </ac:spMkLst>
        </pc:spChg>
        <pc:spChg chg="mod">
          <ac:chgData name="Wendel Waisvisz" userId="d6f45529-04ce-4a32-a6e3-4854f626e40b" providerId="ADAL" clId="{C90FCBB9-591F-4F21-B7C4-3E176574616E}" dt="2025-07-21T09:19:53.384" v="3" actId="20577"/>
          <ac:spMkLst>
            <pc:docMk/>
            <pc:sldMk cId="1250170468" sldId="496"/>
            <ac:spMk id="11" creationId="{6E1BB141-92EC-6D48-47B6-7CD5E12480A7}"/>
          </ac:spMkLst>
        </pc:spChg>
        <pc:picChg chg="add mod">
          <ac:chgData name="Wendel Waisvisz" userId="d6f45529-04ce-4a32-a6e3-4854f626e40b" providerId="ADAL" clId="{C90FCBB9-591F-4F21-B7C4-3E176574616E}" dt="2025-07-21T11:54:11.306" v="186"/>
          <ac:picMkLst>
            <pc:docMk/>
            <pc:sldMk cId="1250170468" sldId="496"/>
            <ac:picMk id="2" creationId="{C05B9BF3-B449-B079-2319-210C87D5364C}"/>
          </ac:picMkLst>
        </pc:picChg>
      </pc:sldChg>
      <pc:sldChg chg="addSp modSp modTransition modAnim">
        <pc:chgData name="Wendel Waisvisz" userId="d6f45529-04ce-4a32-a6e3-4854f626e40b" providerId="ADAL" clId="{C90FCBB9-591F-4F21-B7C4-3E176574616E}" dt="2025-07-22T09:41:12.038" v="478"/>
        <pc:sldMkLst>
          <pc:docMk/>
          <pc:sldMk cId="2407071579" sldId="497"/>
        </pc:sldMkLst>
        <pc:spChg chg="add mod">
          <ac:chgData name="Wendel Waisvisz" userId="d6f45529-04ce-4a32-a6e3-4854f626e40b" providerId="ADAL" clId="{C90FCBB9-591F-4F21-B7C4-3E176574616E}" dt="2025-07-21T12:19:03.166" v="390"/>
          <ac:spMkLst>
            <pc:docMk/>
            <pc:sldMk cId="2407071579" sldId="497"/>
            <ac:spMk id="3" creationId="{624169EE-41B8-DB0A-58A1-C1445E944065}"/>
          </ac:spMkLst>
        </pc:spChg>
        <pc:picChg chg="add mod">
          <ac:chgData name="Wendel Waisvisz" userId="d6f45529-04ce-4a32-a6e3-4854f626e40b" providerId="ADAL" clId="{C90FCBB9-591F-4F21-B7C4-3E176574616E}" dt="2025-07-21T11:55:27.376" v="187"/>
          <ac:picMkLst>
            <pc:docMk/>
            <pc:sldMk cId="2407071579" sldId="497"/>
            <ac:picMk id="2" creationId="{60C3D77E-C2B0-F9B5-821B-46132269B6BD}"/>
          </ac:picMkLst>
        </pc:picChg>
      </pc:sldChg>
      <pc:sldChg chg="addSp modSp modTransition modAnim">
        <pc:chgData name="Wendel Waisvisz" userId="d6f45529-04ce-4a32-a6e3-4854f626e40b" providerId="ADAL" clId="{C90FCBB9-591F-4F21-B7C4-3E176574616E}" dt="2025-07-22T09:41:20.781" v="480"/>
        <pc:sldMkLst>
          <pc:docMk/>
          <pc:sldMk cId="1079893414" sldId="498"/>
        </pc:sldMkLst>
        <pc:spChg chg="add mod">
          <ac:chgData name="Wendel Waisvisz" userId="d6f45529-04ce-4a32-a6e3-4854f626e40b" providerId="ADAL" clId="{C90FCBB9-591F-4F21-B7C4-3E176574616E}" dt="2025-07-21T12:19:05.546" v="391"/>
          <ac:spMkLst>
            <pc:docMk/>
            <pc:sldMk cId="1079893414" sldId="498"/>
            <ac:spMk id="3" creationId="{B11167B4-C85B-F085-7ED3-AA83BA85F1AC}"/>
          </ac:spMkLst>
        </pc:spChg>
        <pc:picChg chg="add mod">
          <ac:chgData name="Wendel Waisvisz" userId="d6f45529-04ce-4a32-a6e3-4854f626e40b" providerId="ADAL" clId="{C90FCBB9-591F-4F21-B7C4-3E176574616E}" dt="2025-07-21T11:56:07.622" v="188"/>
          <ac:picMkLst>
            <pc:docMk/>
            <pc:sldMk cId="1079893414" sldId="498"/>
            <ac:picMk id="2" creationId="{085E0CEA-3F9B-8DA5-F3EA-234970EDE066}"/>
          </ac:picMkLst>
        </pc:picChg>
      </pc:sldChg>
      <pc:sldChg chg="addSp modSp modTransition modAnim">
        <pc:chgData name="Wendel Waisvisz" userId="d6f45529-04ce-4a32-a6e3-4854f626e40b" providerId="ADAL" clId="{C90FCBB9-591F-4F21-B7C4-3E176574616E}" dt="2025-07-22T09:42:59.656" v="489"/>
        <pc:sldMkLst>
          <pc:docMk/>
          <pc:sldMk cId="3822033869" sldId="499"/>
        </pc:sldMkLst>
        <pc:spChg chg="add mod">
          <ac:chgData name="Wendel Waisvisz" userId="d6f45529-04ce-4a32-a6e3-4854f626e40b" providerId="ADAL" clId="{C90FCBB9-591F-4F21-B7C4-3E176574616E}" dt="2025-07-21T12:19:20.886" v="398"/>
          <ac:spMkLst>
            <pc:docMk/>
            <pc:sldMk cId="3822033869" sldId="499"/>
            <ac:spMk id="3" creationId="{E20C4E7D-ABFE-690E-BDF3-2C0DBF2F6F55}"/>
          </ac:spMkLst>
        </pc:spChg>
        <pc:picChg chg="add mod">
          <ac:chgData name="Wendel Waisvisz" userId="d6f45529-04ce-4a32-a6e3-4854f626e40b" providerId="ADAL" clId="{C90FCBB9-591F-4F21-B7C4-3E176574616E}" dt="2025-07-21T12:08:33.304" v="249"/>
          <ac:picMkLst>
            <pc:docMk/>
            <pc:sldMk cId="3822033869" sldId="499"/>
            <ac:picMk id="2" creationId="{7F735474-19BE-FB88-4221-9ED7E88C2C4F}"/>
          </ac:picMkLst>
        </pc:picChg>
      </pc:sldChg>
      <pc:sldChg chg="addSp modSp modTransition modAnim">
        <pc:chgData name="Wendel Waisvisz" userId="d6f45529-04ce-4a32-a6e3-4854f626e40b" providerId="ADAL" clId="{C90FCBB9-591F-4F21-B7C4-3E176574616E}" dt="2025-07-22T09:41:28.850" v="481"/>
        <pc:sldMkLst>
          <pc:docMk/>
          <pc:sldMk cId="892878562" sldId="500"/>
        </pc:sldMkLst>
        <pc:spChg chg="add mod">
          <ac:chgData name="Wendel Waisvisz" userId="d6f45529-04ce-4a32-a6e3-4854f626e40b" providerId="ADAL" clId="{C90FCBB9-591F-4F21-B7C4-3E176574616E}" dt="2025-07-21T12:19:07.096" v="392"/>
          <ac:spMkLst>
            <pc:docMk/>
            <pc:sldMk cId="892878562" sldId="500"/>
            <ac:spMk id="6" creationId="{7D271563-0A30-E3D5-1D7E-292E515C46E6}"/>
          </ac:spMkLst>
        </pc:spChg>
        <pc:picChg chg="add mod">
          <ac:chgData name="Wendel Waisvisz" userId="d6f45529-04ce-4a32-a6e3-4854f626e40b" providerId="ADAL" clId="{C90FCBB9-591F-4F21-B7C4-3E176574616E}" dt="2025-07-21T11:57:06.628" v="189"/>
          <ac:picMkLst>
            <pc:docMk/>
            <pc:sldMk cId="892878562" sldId="500"/>
            <ac:picMk id="3" creationId="{32CF6C44-4DC0-9794-01E6-F5D8BD8590D2}"/>
          </ac:picMkLst>
        </pc:picChg>
      </pc:sldChg>
      <pc:sldChg chg="addSp modSp mod modTransition modAnim">
        <pc:chgData name="Wendel Waisvisz" userId="d6f45529-04ce-4a32-a6e3-4854f626e40b" providerId="ADAL" clId="{C90FCBB9-591F-4F21-B7C4-3E176574616E}" dt="2025-07-22T09:41:46.653" v="483"/>
        <pc:sldMkLst>
          <pc:docMk/>
          <pc:sldMk cId="2175659173" sldId="501"/>
        </pc:sldMkLst>
        <pc:spChg chg="add mod">
          <ac:chgData name="Wendel Waisvisz" userId="d6f45529-04ce-4a32-a6e3-4854f626e40b" providerId="ADAL" clId="{C90FCBB9-591F-4F21-B7C4-3E176574616E}" dt="2025-07-21T12:20:27.402" v="407" actId="1076"/>
          <ac:spMkLst>
            <pc:docMk/>
            <pc:sldMk cId="2175659173" sldId="501"/>
            <ac:spMk id="5" creationId="{FA3CC9DC-C9A5-CD20-27EC-79FC893365EC}"/>
          </ac:spMkLst>
        </pc:spChg>
        <pc:spChg chg="mod">
          <ac:chgData name="Wendel Waisvisz" userId="d6f45529-04ce-4a32-a6e3-4854f626e40b" providerId="ADAL" clId="{C90FCBB9-591F-4F21-B7C4-3E176574616E}" dt="2025-07-21T12:00:53.998" v="231" actId="693"/>
          <ac:spMkLst>
            <pc:docMk/>
            <pc:sldMk cId="2175659173" sldId="501"/>
            <ac:spMk id="17" creationId="{60E06EF8-1C88-41A3-B45B-9C9D48746C21}"/>
          </ac:spMkLst>
        </pc:spChg>
        <pc:picChg chg="add mod">
          <ac:chgData name="Wendel Waisvisz" userId="d6f45529-04ce-4a32-a6e3-4854f626e40b" providerId="ADAL" clId="{C90FCBB9-591F-4F21-B7C4-3E176574616E}" dt="2025-07-21T11:57:46.633" v="191" actId="1076"/>
          <ac:picMkLst>
            <pc:docMk/>
            <pc:sldMk cId="2175659173" sldId="501"/>
            <ac:picMk id="4" creationId="{08AB50B7-9951-6080-27E7-4550821746C4}"/>
          </ac:picMkLst>
        </pc:picChg>
      </pc:sldChg>
      <pc:sldChg chg="addSp modSp mod modTransition modAnim">
        <pc:chgData name="Wendel Waisvisz" userId="d6f45529-04ce-4a32-a6e3-4854f626e40b" providerId="ADAL" clId="{C90FCBB9-591F-4F21-B7C4-3E176574616E}" dt="2025-07-22T09:42:01.496" v="484"/>
        <pc:sldMkLst>
          <pc:docMk/>
          <pc:sldMk cId="998159297" sldId="502"/>
        </pc:sldMkLst>
        <pc:spChg chg="add mod">
          <ac:chgData name="Wendel Waisvisz" userId="d6f45529-04ce-4a32-a6e3-4854f626e40b" providerId="ADAL" clId="{C90FCBB9-591F-4F21-B7C4-3E176574616E}" dt="2025-07-21T12:00:07.865" v="227" actId="1076"/>
          <ac:spMkLst>
            <pc:docMk/>
            <pc:sldMk cId="998159297" sldId="502"/>
            <ac:spMk id="14" creationId="{6458CACB-13B7-60DA-66DD-E7E4E1811D53}"/>
          </ac:spMkLst>
        </pc:spChg>
        <pc:spChg chg="add mod">
          <ac:chgData name="Wendel Waisvisz" userId="d6f45529-04ce-4a32-a6e3-4854f626e40b" providerId="ADAL" clId="{C90FCBB9-591F-4F21-B7C4-3E176574616E}" dt="2025-07-21T12:19:09.415" v="393"/>
          <ac:spMkLst>
            <pc:docMk/>
            <pc:sldMk cId="998159297" sldId="502"/>
            <ac:spMk id="15" creationId="{E11AAA25-BEC7-2102-D3BE-0BC9688F9DC9}"/>
          </ac:spMkLst>
        </pc:spChg>
        <pc:picChg chg="add mod">
          <ac:chgData name="Wendel Waisvisz" userId="d6f45529-04ce-4a32-a6e3-4854f626e40b" providerId="ADAL" clId="{C90FCBB9-591F-4F21-B7C4-3E176574616E}" dt="2025-07-21T11:58:32.870" v="192"/>
          <ac:picMkLst>
            <pc:docMk/>
            <pc:sldMk cId="998159297" sldId="502"/>
            <ac:picMk id="3" creationId="{4E2F0FA3-A63D-B5B9-8B9C-29E57600F945}"/>
          </ac:picMkLst>
        </pc:picChg>
        <pc:cxnChg chg="add mod">
          <ac:chgData name="Wendel Waisvisz" userId="d6f45529-04ce-4a32-a6e3-4854f626e40b" providerId="ADAL" clId="{C90FCBB9-591F-4F21-B7C4-3E176574616E}" dt="2025-07-21T11:59:42.088" v="196" actId="14100"/>
          <ac:cxnSpMkLst>
            <pc:docMk/>
            <pc:sldMk cId="998159297" sldId="502"/>
            <ac:cxnSpMk id="7" creationId="{445D9F10-66F7-A731-61CF-4058A05BF153}"/>
          </ac:cxnSpMkLst>
        </pc:cxnChg>
      </pc:sldChg>
      <pc:sldChg chg="addSp modSp modTransition modAnim">
        <pc:chgData name="Wendel Waisvisz" userId="d6f45529-04ce-4a32-a6e3-4854f626e40b" providerId="ADAL" clId="{C90FCBB9-591F-4F21-B7C4-3E176574616E}" dt="2025-07-22T09:42:11.046" v="485"/>
        <pc:sldMkLst>
          <pc:docMk/>
          <pc:sldMk cId="1781193159" sldId="503"/>
        </pc:sldMkLst>
        <pc:spChg chg="add mod">
          <ac:chgData name="Wendel Waisvisz" userId="d6f45529-04ce-4a32-a6e3-4854f626e40b" providerId="ADAL" clId="{C90FCBB9-591F-4F21-B7C4-3E176574616E}" dt="2025-07-21T12:19:10.745" v="394"/>
          <ac:spMkLst>
            <pc:docMk/>
            <pc:sldMk cId="1781193159" sldId="503"/>
            <ac:spMk id="12" creationId="{D7D0AC3E-2E9C-5D12-11AD-FCA03DE2A697}"/>
          </ac:spMkLst>
        </pc:spChg>
        <pc:picChg chg="add mod">
          <ac:chgData name="Wendel Waisvisz" userId="d6f45529-04ce-4a32-a6e3-4854f626e40b" providerId="ADAL" clId="{C90FCBB9-591F-4F21-B7C4-3E176574616E}" dt="2025-07-21T12:01:28.562" v="232"/>
          <ac:picMkLst>
            <pc:docMk/>
            <pc:sldMk cId="1781193159" sldId="503"/>
            <ac:picMk id="2" creationId="{26E1B38E-E992-971D-BF2B-8B3347C725C9}"/>
          </ac:picMkLst>
        </pc:picChg>
      </pc:sldChg>
      <pc:sldChg chg="addSp modSp mod modTransition modAnim">
        <pc:chgData name="Wendel Waisvisz" userId="d6f45529-04ce-4a32-a6e3-4854f626e40b" providerId="ADAL" clId="{C90FCBB9-591F-4F21-B7C4-3E176574616E}" dt="2025-07-22T09:42:22.858" v="486"/>
        <pc:sldMkLst>
          <pc:docMk/>
          <pc:sldMk cId="72414213" sldId="504"/>
        </pc:sldMkLst>
        <pc:spChg chg="add mod">
          <ac:chgData name="Wendel Waisvisz" userId="d6f45529-04ce-4a32-a6e3-4854f626e40b" providerId="ADAL" clId="{C90FCBB9-591F-4F21-B7C4-3E176574616E}" dt="2025-07-21T12:19:12.479" v="395"/>
          <ac:spMkLst>
            <pc:docMk/>
            <pc:sldMk cId="72414213" sldId="504"/>
            <ac:spMk id="11" creationId="{F5B1F825-4F93-80E1-902A-736BAD420E13}"/>
          </ac:spMkLst>
        </pc:spChg>
        <pc:spChg chg="mod">
          <ac:chgData name="Wendel Waisvisz" userId="d6f45529-04ce-4a32-a6e3-4854f626e40b" providerId="ADAL" clId="{C90FCBB9-591F-4F21-B7C4-3E176574616E}" dt="2025-07-21T12:00:18.971" v="229" actId="20577"/>
          <ac:spMkLst>
            <pc:docMk/>
            <pc:sldMk cId="72414213" sldId="504"/>
            <ac:spMk id="19" creationId="{B4BAD305-CB46-15AC-CAF3-B723565B3A60}"/>
          </ac:spMkLst>
        </pc:spChg>
        <pc:picChg chg="add mod">
          <ac:chgData name="Wendel Waisvisz" userId="d6f45529-04ce-4a32-a6e3-4854f626e40b" providerId="ADAL" clId="{C90FCBB9-591F-4F21-B7C4-3E176574616E}" dt="2025-07-21T12:03:03.106" v="233"/>
          <ac:picMkLst>
            <pc:docMk/>
            <pc:sldMk cId="72414213" sldId="504"/>
            <ac:picMk id="2" creationId="{2640E810-5440-0494-B2B6-5EDDBE3F5E04}"/>
          </ac:picMkLst>
        </pc:picChg>
      </pc:sldChg>
      <pc:sldChg chg="addSp modSp mod modTransition modAnim">
        <pc:chgData name="Wendel Waisvisz" userId="d6f45529-04ce-4a32-a6e3-4854f626e40b" providerId="ADAL" clId="{C90FCBB9-591F-4F21-B7C4-3E176574616E}" dt="2025-07-22T09:42:46.597" v="488"/>
        <pc:sldMkLst>
          <pc:docMk/>
          <pc:sldMk cId="3242379853" sldId="507"/>
        </pc:sldMkLst>
        <pc:spChg chg="add mod">
          <ac:chgData name="Wendel Waisvisz" userId="d6f45529-04ce-4a32-a6e3-4854f626e40b" providerId="ADAL" clId="{C90FCBB9-591F-4F21-B7C4-3E176574616E}" dt="2025-07-21T12:20:55.828" v="409" actId="1076"/>
          <ac:spMkLst>
            <pc:docMk/>
            <pc:sldMk cId="3242379853" sldId="507"/>
            <ac:spMk id="9" creationId="{8ED20FD7-CCF0-5D97-3798-08A1725314C8}"/>
          </ac:spMkLst>
        </pc:spChg>
        <pc:picChg chg="add mod">
          <ac:chgData name="Wendel Waisvisz" userId="d6f45529-04ce-4a32-a6e3-4854f626e40b" providerId="ADAL" clId="{C90FCBB9-591F-4F21-B7C4-3E176574616E}" dt="2025-07-21T12:06:36.831" v="247"/>
          <ac:picMkLst>
            <pc:docMk/>
            <pc:sldMk cId="3242379853" sldId="507"/>
            <ac:picMk id="3" creationId="{3B576FE9-1BAE-301D-34CF-A434C4446210}"/>
          </ac:picMkLst>
        </pc:picChg>
      </pc:sldChg>
      <pc:sldChg chg="addSp modSp del modAnim">
        <pc:chgData name="Wendel Waisvisz" userId="d6f45529-04ce-4a32-a6e3-4854f626e40b" providerId="ADAL" clId="{C90FCBB9-591F-4F21-B7C4-3E176574616E}" dt="2025-07-21T12:08:37.412" v="250" actId="2696"/>
        <pc:sldMkLst>
          <pc:docMk/>
          <pc:sldMk cId="3354271189" sldId="508"/>
        </pc:sldMkLst>
        <pc:picChg chg="add mod">
          <ac:chgData name="Wendel Waisvisz" userId="d6f45529-04ce-4a32-a6e3-4854f626e40b" providerId="ADAL" clId="{C90FCBB9-591F-4F21-B7C4-3E176574616E}" dt="2025-07-21T12:07:02.508" v="248"/>
          <ac:picMkLst>
            <pc:docMk/>
            <pc:sldMk cId="3354271189" sldId="508"/>
            <ac:picMk id="2" creationId="{71FFCE3E-9A13-2CAA-066E-FD6ABA005583}"/>
          </ac:picMkLst>
        </pc:picChg>
      </pc:sldChg>
      <pc:sldChg chg="addSp modSp modTransition modAnim">
        <pc:chgData name="Wendel Waisvisz" userId="d6f45529-04ce-4a32-a6e3-4854f626e40b" providerId="ADAL" clId="{C90FCBB9-591F-4F21-B7C4-3E176574616E}" dt="2025-07-22T09:43:09.316" v="490"/>
        <pc:sldMkLst>
          <pc:docMk/>
          <pc:sldMk cId="3567645754" sldId="509"/>
        </pc:sldMkLst>
        <pc:spChg chg="add mod">
          <ac:chgData name="Wendel Waisvisz" userId="d6f45529-04ce-4a32-a6e3-4854f626e40b" providerId="ADAL" clId="{C90FCBB9-591F-4F21-B7C4-3E176574616E}" dt="2025-07-21T12:19:22.925" v="399"/>
          <ac:spMkLst>
            <pc:docMk/>
            <pc:sldMk cId="3567645754" sldId="509"/>
            <ac:spMk id="3" creationId="{C7E9743C-B378-C3B7-99D1-1D73B5CCE8C0}"/>
          </ac:spMkLst>
        </pc:spChg>
        <pc:picChg chg="add mod">
          <ac:chgData name="Wendel Waisvisz" userId="d6f45529-04ce-4a32-a6e3-4854f626e40b" providerId="ADAL" clId="{C90FCBB9-591F-4F21-B7C4-3E176574616E}" dt="2025-07-21T12:08:47.235" v="251"/>
          <ac:picMkLst>
            <pc:docMk/>
            <pc:sldMk cId="3567645754" sldId="509"/>
            <ac:picMk id="2" creationId="{7F950B7A-2860-35A2-A6B5-72DA7D613A67}"/>
          </ac:picMkLst>
        </pc:picChg>
      </pc:sldChg>
      <pc:sldChg chg="addSp modSp modTransition modAnim">
        <pc:chgData name="Wendel Waisvisz" userId="d6f45529-04ce-4a32-a6e3-4854f626e40b" providerId="ADAL" clId="{C90FCBB9-591F-4F21-B7C4-3E176574616E}" dt="2025-07-22T09:43:23.594" v="491"/>
        <pc:sldMkLst>
          <pc:docMk/>
          <pc:sldMk cId="8933509" sldId="510"/>
        </pc:sldMkLst>
        <pc:spChg chg="add mod">
          <ac:chgData name="Wendel Waisvisz" userId="d6f45529-04ce-4a32-a6e3-4854f626e40b" providerId="ADAL" clId="{C90FCBB9-591F-4F21-B7C4-3E176574616E}" dt="2025-07-21T12:19:24.549" v="400"/>
          <ac:spMkLst>
            <pc:docMk/>
            <pc:sldMk cId="8933509" sldId="510"/>
            <ac:spMk id="12" creationId="{2724402F-2710-82B2-54C4-CDF2BA81F405}"/>
          </ac:spMkLst>
        </pc:spChg>
        <pc:picChg chg="add mod">
          <ac:chgData name="Wendel Waisvisz" userId="d6f45529-04ce-4a32-a6e3-4854f626e40b" providerId="ADAL" clId="{C90FCBB9-591F-4F21-B7C4-3E176574616E}" dt="2025-07-21T12:09:14.833" v="252"/>
          <ac:picMkLst>
            <pc:docMk/>
            <pc:sldMk cId="8933509" sldId="510"/>
            <ac:picMk id="11" creationId="{5051348D-6D49-2D18-52D2-0CE9941D6F01}"/>
          </ac:picMkLst>
        </pc:picChg>
      </pc:sldChg>
      <pc:sldChg chg="modSp mod">
        <pc:chgData name="Wendel Waisvisz" userId="d6f45529-04ce-4a32-a6e3-4854f626e40b" providerId="ADAL" clId="{C90FCBB9-591F-4F21-B7C4-3E176574616E}" dt="2025-07-21T12:10:24.522" v="256" actId="1076"/>
        <pc:sldMkLst>
          <pc:docMk/>
          <pc:sldMk cId="1020026043" sldId="511"/>
        </pc:sldMkLst>
        <pc:spChg chg="mod">
          <ac:chgData name="Wendel Waisvisz" userId="d6f45529-04ce-4a32-a6e3-4854f626e40b" providerId="ADAL" clId="{C90FCBB9-591F-4F21-B7C4-3E176574616E}" dt="2025-07-21T12:10:20.177" v="255" actId="1076"/>
          <ac:spMkLst>
            <pc:docMk/>
            <pc:sldMk cId="1020026043" sldId="511"/>
            <ac:spMk id="11" creationId="{88C14846-EC5A-D43C-1588-21A00E2E1E92}"/>
          </ac:spMkLst>
        </pc:spChg>
        <pc:picChg chg="mod">
          <ac:chgData name="Wendel Waisvisz" userId="d6f45529-04ce-4a32-a6e3-4854f626e40b" providerId="ADAL" clId="{C90FCBB9-591F-4F21-B7C4-3E176574616E}" dt="2025-07-21T12:10:24.522" v="256" actId="1076"/>
          <ac:picMkLst>
            <pc:docMk/>
            <pc:sldMk cId="1020026043" sldId="511"/>
            <ac:picMk id="13" creationId="{4141393F-A8EF-8DE7-A2D2-F3C4C4085F54}"/>
          </ac:picMkLst>
        </pc:picChg>
        <pc:picChg chg="mod">
          <ac:chgData name="Wendel Waisvisz" userId="d6f45529-04ce-4a32-a6e3-4854f626e40b" providerId="ADAL" clId="{C90FCBB9-591F-4F21-B7C4-3E176574616E}" dt="2025-07-21T12:10:24.522" v="256" actId="1076"/>
          <ac:picMkLst>
            <pc:docMk/>
            <pc:sldMk cId="1020026043" sldId="511"/>
            <ac:picMk id="15" creationId="{2CC628E6-0836-11AB-5646-E0986E0C66BC}"/>
          </ac:picMkLst>
        </pc:picChg>
      </pc:sldChg>
      <pc:sldChg chg="add del setBg">
        <pc:chgData name="Wendel Waisvisz" userId="d6f45529-04ce-4a32-a6e3-4854f626e40b" providerId="ADAL" clId="{C90FCBB9-591F-4F21-B7C4-3E176574616E}" dt="2025-07-21T11:35:25.190" v="161"/>
        <pc:sldMkLst>
          <pc:docMk/>
          <pc:sldMk cId="2112304714" sldId="512"/>
        </pc:sldMkLst>
      </pc:sldChg>
      <pc:sldChg chg="add del setBg">
        <pc:chgData name="Wendel Waisvisz" userId="d6f45529-04ce-4a32-a6e3-4854f626e40b" providerId="ADAL" clId="{C90FCBB9-591F-4F21-B7C4-3E176574616E}" dt="2025-07-21T11:48:01.429" v="179"/>
        <pc:sldMkLst>
          <pc:docMk/>
          <pc:sldMk cId="3991201510" sldId="5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D04187-C2D3-4661-B7C4-4848E2DD15FE}" type="datetimeFigureOut">
              <a:rPr lang="nl-NL" smtClean="0"/>
              <a:t>22-7-2025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FBCDE-916E-498D-BB41-705BCA27ACCB}" type="slidenum">
              <a:rPr lang="nl-NL" smtClean="0"/>
              <a:t>‹nr.›</a:t>
            </a:fld>
            <a:endParaRPr lang="nl-NL"/>
          </a:p>
        </p:txBody>
      </p:sp>
    </p:spTree>
    <p:extLst>
      <p:ext uri="{BB962C8B-B14F-4D97-AF65-F5344CB8AC3E}">
        <p14:creationId xmlns:p14="http://schemas.microsoft.com/office/powerpoint/2010/main" val="3445740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9AFBCDE-916E-498D-BB41-705BCA27ACCB}" type="slidenum">
              <a:rPr lang="nl-NL" smtClean="0"/>
              <a:t>2</a:t>
            </a:fld>
            <a:endParaRPr lang="nl-NL"/>
          </a:p>
        </p:txBody>
      </p:sp>
    </p:spTree>
    <p:extLst>
      <p:ext uri="{BB962C8B-B14F-4D97-AF65-F5344CB8AC3E}">
        <p14:creationId xmlns:p14="http://schemas.microsoft.com/office/powerpoint/2010/main" val="212728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DB55C-79B2-B0FF-EB6A-3D22074B8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30024-EFB3-8762-2738-30F33DA99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BDFB9-BA69-5E0F-A54F-6E94034783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58E58A-75BB-5CF0-9C5F-A905D34961FD}"/>
              </a:ext>
            </a:extLst>
          </p:cNvPr>
          <p:cNvSpPr>
            <a:spLocks noGrp="1"/>
          </p:cNvSpPr>
          <p:nvPr>
            <p:ph type="sldNum" sz="quarter" idx="10"/>
          </p:nvPr>
        </p:nvSpPr>
        <p:spPr/>
        <p:txBody>
          <a:bodyPr/>
          <a:lstStyle/>
          <a:p>
            <a:fld id="{FBAEA5CA-1374-40DC-AFD2-9E057D186D80}" type="slidenum">
              <a:rPr lang="hu-HU" smtClean="0"/>
              <a:t>20</a:t>
            </a:fld>
            <a:endParaRPr lang="hu-HU"/>
          </a:p>
        </p:txBody>
      </p:sp>
    </p:spTree>
    <p:extLst>
      <p:ext uri="{BB962C8B-B14F-4D97-AF65-F5344CB8AC3E}">
        <p14:creationId xmlns:p14="http://schemas.microsoft.com/office/powerpoint/2010/main" val="2767228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673052-1C4D-4D99-A058-91D579108362}" type="slidenum">
              <a:rPr lang="en-US" smtClean="0"/>
              <a:pPr/>
              <a:t>24</a:t>
            </a:fld>
            <a:endParaRPr lang="en-US"/>
          </a:p>
        </p:txBody>
      </p:sp>
    </p:spTree>
    <p:extLst>
      <p:ext uri="{BB962C8B-B14F-4D97-AF65-F5344CB8AC3E}">
        <p14:creationId xmlns:p14="http://schemas.microsoft.com/office/powerpoint/2010/main" val="1365456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0EC90-186B-9A61-1F0F-42C0F9AE23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569E2B-5F41-F866-64B3-551F8399F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46F0C-43FE-456F-8E08-7D36F3DEA3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165062-50D1-DCD8-151A-0ECF9C402749}"/>
              </a:ext>
            </a:extLst>
          </p:cNvPr>
          <p:cNvSpPr>
            <a:spLocks noGrp="1"/>
          </p:cNvSpPr>
          <p:nvPr>
            <p:ph type="sldNum" sz="quarter" idx="5"/>
          </p:nvPr>
        </p:nvSpPr>
        <p:spPr/>
        <p:txBody>
          <a:bodyPr/>
          <a:lstStyle/>
          <a:p>
            <a:fld id="{62673052-1C4D-4D99-A058-91D579108362}" type="slidenum">
              <a:rPr lang="en-US" smtClean="0"/>
              <a:pPr/>
              <a:t>25</a:t>
            </a:fld>
            <a:endParaRPr lang="en-US"/>
          </a:p>
        </p:txBody>
      </p:sp>
    </p:spTree>
    <p:extLst>
      <p:ext uri="{BB962C8B-B14F-4D97-AF65-F5344CB8AC3E}">
        <p14:creationId xmlns:p14="http://schemas.microsoft.com/office/powerpoint/2010/main" val="3358933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781EE-820E-EA1D-E8C1-1D00DBB8FB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38E0A3-C148-12C8-3AAC-C39E01A888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632B10-5FFB-E73D-246F-3A498F0DFF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833692-B3E5-82BF-05CA-31EF134E59E0}"/>
              </a:ext>
            </a:extLst>
          </p:cNvPr>
          <p:cNvSpPr>
            <a:spLocks noGrp="1"/>
          </p:cNvSpPr>
          <p:nvPr>
            <p:ph type="sldNum" sz="quarter" idx="5"/>
          </p:nvPr>
        </p:nvSpPr>
        <p:spPr/>
        <p:txBody>
          <a:bodyPr/>
          <a:lstStyle/>
          <a:p>
            <a:fld id="{62673052-1C4D-4D99-A058-91D579108362}" type="slidenum">
              <a:rPr lang="en-US" smtClean="0"/>
              <a:pPr/>
              <a:t>26</a:t>
            </a:fld>
            <a:endParaRPr lang="en-US"/>
          </a:p>
        </p:txBody>
      </p:sp>
    </p:spTree>
    <p:extLst>
      <p:ext uri="{BB962C8B-B14F-4D97-AF65-F5344CB8AC3E}">
        <p14:creationId xmlns:p14="http://schemas.microsoft.com/office/powerpoint/2010/main" val="2466481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3DAC00-EB12-EF5A-8779-A81D45AA84D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2669D93-0C68-B607-5F2B-CD93579B16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70594D4-F061-8ABB-6971-3BDA9001F1E8}"/>
              </a:ext>
            </a:extLst>
          </p:cNvPr>
          <p:cNvSpPr>
            <a:spLocks noGrp="1"/>
          </p:cNvSpPr>
          <p:nvPr>
            <p:ph type="dt" sz="half" idx="10"/>
          </p:nvPr>
        </p:nvSpPr>
        <p:spPr/>
        <p:txBody>
          <a:bodyPr/>
          <a:lstStyle/>
          <a:p>
            <a:fld id="{77C0099B-6D7B-4019-8DC5-82371352F73E}" type="datetimeFigureOut">
              <a:rPr lang="nl-NL" smtClean="0"/>
              <a:t>22-7-2025</a:t>
            </a:fld>
            <a:endParaRPr lang="nl-NL"/>
          </a:p>
        </p:txBody>
      </p:sp>
      <p:sp>
        <p:nvSpPr>
          <p:cNvPr id="5" name="Tijdelijke aanduiding voor voettekst 4">
            <a:extLst>
              <a:ext uri="{FF2B5EF4-FFF2-40B4-BE49-F238E27FC236}">
                <a16:creationId xmlns:a16="http://schemas.microsoft.com/office/drawing/2014/main" id="{4E670D38-817C-15C7-C22D-29A597C9689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1450B84-7F76-E630-302D-DED4AE82FA50}"/>
              </a:ext>
            </a:extLst>
          </p:cNvPr>
          <p:cNvSpPr>
            <a:spLocks noGrp="1"/>
          </p:cNvSpPr>
          <p:nvPr>
            <p:ph type="sldNum" sz="quarter" idx="12"/>
          </p:nvPr>
        </p:nvSpPr>
        <p:spPr/>
        <p:txBody>
          <a:bodyPr/>
          <a:lstStyle/>
          <a:p>
            <a:fld id="{A49580B5-1019-4B21-8E3A-AB5F6E697986}" type="slidenum">
              <a:rPr lang="nl-NL" smtClean="0"/>
              <a:t>‹nr.›</a:t>
            </a:fld>
            <a:endParaRPr lang="nl-NL"/>
          </a:p>
        </p:txBody>
      </p:sp>
    </p:spTree>
    <p:extLst>
      <p:ext uri="{BB962C8B-B14F-4D97-AF65-F5344CB8AC3E}">
        <p14:creationId xmlns:p14="http://schemas.microsoft.com/office/powerpoint/2010/main" val="3799395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CFFDBD-2ED0-FA8F-B20D-55270128F7E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E038EF8-BCBA-E5F9-2C65-3152B81D948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29FC01E-7A4C-C61E-DA4C-9F7D2ABE414F}"/>
              </a:ext>
            </a:extLst>
          </p:cNvPr>
          <p:cNvSpPr>
            <a:spLocks noGrp="1"/>
          </p:cNvSpPr>
          <p:nvPr>
            <p:ph type="dt" sz="half" idx="10"/>
          </p:nvPr>
        </p:nvSpPr>
        <p:spPr/>
        <p:txBody>
          <a:bodyPr/>
          <a:lstStyle/>
          <a:p>
            <a:fld id="{77C0099B-6D7B-4019-8DC5-82371352F73E}" type="datetimeFigureOut">
              <a:rPr lang="nl-NL" smtClean="0"/>
              <a:t>22-7-2025</a:t>
            </a:fld>
            <a:endParaRPr lang="nl-NL"/>
          </a:p>
        </p:txBody>
      </p:sp>
      <p:sp>
        <p:nvSpPr>
          <p:cNvPr id="5" name="Tijdelijke aanduiding voor voettekst 4">
            <a:extLst>
              <a:ext uri="{FF2B5EF4-FFF2-40B4-BE49-F238E27FC236}">
                <a16:creationId xmlns:a16="http://schemas.microsoft.com/office/drawing/2014/main" id="{3D53041C-C207-2B2E-459F-B9BF62F17E8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45910A9-5D41-D812-1F0D-B7F8A37587E8}"/>
              </a:ext>
            </a:extLst>
          </p:cNvPr>
          <p:cNvSpPr>
            <a:spLocks noGrp="1"/>
          </p:cNvSpPr>
          <p:nvPr>
            <p:ph type="sldNum" sz="quarter" idx="12"/>
          </p:nvPr>
        </p:nvSpPr>
        <p:spPr/>
        <p:txBody>
          <a:bodyPr/>
          <a:lstStyle/>
          <a:p>
            <a:fld id="{A49580B5-1019-4B21-8E3A-AB5F6E697986}" type="slidenum">
              <a:rPr lang="nl-NL" smtClean="0"/>
              <a:t>‹nr.›</a:t>
            </a:fld>
            <a:endParaRPr lang="nl-NL"/>
          </a:p>
        </p:txBody>
      </p:sp>
    </p:spTree>
    <p:extLst>
      <p:ext uri="{BB962C8B-B14F-4D97-AF65-F5344CB8AC3E}">
        <p14:creationId xmlns:p14="http://schemas.microsoft.com/office/powerpoint/2010/main" val="308001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9548172-325D-4A17-4AF6-178F42A8F96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7125F0A-038C-68C9-F5DC-FCFD38E2259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8ED23D5-00AB-A337-3947-562F36EBCE0A}"/>
              </a:ext>
            </a:extLst>
          </p:cNvPr>
          <p:cNvSpPr>
            <a:spLocks noGrp="1"/>
          </p:cNvSpPr>
          <p:nvPr>
            <p:ph type="dt" sz="half" idx="10"/>
          </p:nvPr>
        </p:nvSpPr>
        <p:spPr/>
        <p:txBody>
          <a:bodyPr/>
          <a:lstStyle/>
          <a:p>
            <a:fld id="{77C0099B-6D7B-4019-8DC5-82371352F73E}" type="datetimeFigureOut">
              <a:rPr lang="nl-NL" smtClean="0"/>
              <a:t>22-7-2025</a:t>
            </a:fld>
            <a:endParaRPr lang="nl-NL"/>
          </a:p>
        </p:txBody>
      </p:sp>
      <p:sp>
        <p:nvSpPr>
          <p:cNvPr id="5" name="Tijdelijke aanduiding voor voettekst 4">
            <a:extLst>
              <a:ext uri="{FF2B5EF4-FFF2-40B4-BE49-F238E27FC236}">
                <a16:creationId xmlns:a16="http://schemas.microsoft.com/office/drawing/2014/main" id="{DAFC6A9A-0E56-3CCE-DF4E-53A8986DC02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3363D31-BC8C-3FE6-FAF0-766EF0051016}"/>
              </a:ext>
            </a:extLst>
          </p:cNvPr>
          <p:cNvSpPr>
            <a:spLocks noGrp="1"/>
          </p:cNvSpPr>
          <p:nvPr>
            <p:ph type="sldNum" sz="quarter" idx="12"/>
          </p:nvPr>
        </p:nvSpPr>
        <p:spPr/>
        <p:txBody>
          <a:bodyPr/>
          <a:lstStyle/>
          <a:p>
            <a:fld id="{A49580B5-1019-4B21-8E3A-AB5F6E697986}" type="slidenum">
              <a:rPr lang="nl-NL" smtClean="0"/>
              <a:t>‹nr.›</a:t>
            </a:fld>
            <a:endParaRPr lang="nl-NL"/>
          </a:p>
        </p:txBody>
      </p:sp>
    </p:spTree>
    <p:extLst>
      <p:ext uri="{BB962C8B-B14F-4D97-AF65-F5344CB8AC3E}">
        <p14:creationId xmlns:p14="http://schemas.microsoft.com/office/powerpoint/2010/main" val="4123261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076" y="1548000"/>
            <a:ext cx="11304000" cy="4793256"/>
          </a:xfrm>
          <a:prstGeom prst="rect">
            <a:avLst/>
          </a:prstGeo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spcAft>
                <a:spcPts val="0"/>
              </a:spcAft>
              <a:defRPr lang="en-GB" dirty="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itle 8"/>
          <p:cNvSpPr>
            <a:spLocks noGrp="1"/>
          </p:cNvSpPr>
          <p:nvPr>
            <p:ph type="title"/>
          </p:nvPr>
        </p:nvSpPr>
        <p:spPr>
          <a:xfrm>
            <a:off x="838202" y="723208"/>
            <a:ext cx="10599057" cy="415499"/>
          </a:xfrm>
        </p:spPr>
        <p:txBody>
          <a:bodyPr anchor="t" anchorCtr="0"/>
          <a:lstStyle>
            <a:lvl1pPr>
              <a:defRPr sz="3000"/>
            </a:lvl1pPr>
          </a:lstStyle>
          <a:p>
            <a:r>
              <a:rPr lang="de-DE"/>
              <a:t>Titelmasterformat durch Klicken bearbeiten</a:t>
            </a:r>
            <a:endParaRPr lang="en-GB"/>
          </a:p>
        </p:txBody>
      </p:sp>
      <p:sp>
        <p:nvSpPr>
          <p:cNvPr id="10" name="Slide Number Placeholder 5"/>
          <p:cNvSpPr>
            <a:spLocks noGrp="1"/>
          </p:cNvSpPr>
          <p:nvPr>
            <p:ph type="sldNum" sz="quarter" idx="4"/>
          </p:nvPr>
        </p:nvSpPr>
        <p:spPr>
          <a:xfrm>
            <a:off x="10747899" y="6596056"/>
            <a:ext cx="1000224" cy="261610"/>
          </a:xfrm>
          <a:prstGeom prst="rect">
            <a:avLst/>
          </a:prstGeom>
          <a:noFill/>
        </p:spPr>
        <p:txBody>
          <a:bodyPr wrap="square" rtlCol="0">
            <a:spAutoFit/>
          </a:bodyPr>
          <a:lstStyle>
            <a:lvl1pPr>
              <a:defRPr lang="nl-NL" sz="1100" smtClean="0">
                <a:solidFill>
                  <a:schemeClr val="bg1"/>
                </a:solidFill>
              </a:defRPr>
            </a:lvl1pPr>
          </a:lstStyle>
          <a:p>
            <a:pPr defTabSz="457189"/>
            <a:fld id="{C8507A14-4665-4A48-8705-D94B2A19126F}" type="slidenum">
              <a:rPr lang="en-IE" smtClean="0">
                <a:solidFill>
                  <a:srgbClr val="831F82"/>
                </a:solidFill>
              </a:rPr>
              <a:pPr defTabSz="457189"/>
              <a:t>‹nr.›</a:t>
            </a:fld>
            <a:endParaRPr lang="en-IE">
              <a:solidFill>
                <a:srgbClr val="831F82"/>
              </a:solidFill>
            </a:endParaRPr>
          </a:p>
        </p:txBody>
      </p:sp>
      <p:sp>
        <p:nvSpPr>
          <p:cNvPr id="11" name="Footer Placeholder 4"/>
          <p:cNvSpPr>
            <a:spLocks noGrp="1"/>
          </p:cNvSpPr>
          <p:nvPr>
            <p:ph type="ftr" sz="quarter" idx="3"/>
          </p:nvPr>
        </p:nvSpPr>
        <p:spPr>
          <a:xfrm>
            <a:off x="443076" y="6596056"/>
            <a:ext cx="8990928" cy="261610"/>
          </a:xfrm>
          <a:prstGeom prst="rect">
            <a:avLst/>
          </a:prstGeom>
          <a:noFill/>
        </p:spPr>
        <p:txBody>
          <a:bodyPr wrap="square" rtlCol="0">
            <a:spAutoFit/>
          </a:bodyPr>
          <a:lstStyle>
            <a:lvl1pPr>
              <a:defRPr lang="nl-NL" sz="1100">
                <a:solidFill>
                  <a:schemeClr val="bg1"/>
                </a:solidFill>
              </a:defRPr>
            </a:lvl1pPr>
          </a:lstStyle>
          <a:p>
            <a:pPr defTabSz="457189"/>
            <a:r>
              <a:rPr lang="en-IE">
                <a:solidFill>
                  <a:srgbClr val="831F82"/>
                </a:solidFill>
              </a:rPr>
              <a:t>Author | Unit | Date | Title</a:t>
            </a:r>
            <a:endParaRPr lang="en-US">
              <a:solidFill>
                <a:srgbClr val="831F82"/>
              </a:solidFill>
            </a:endParaRPr>
          </a:p>
        </p:txBody>
      </p:sp>
      <p:sp>
        <p:nvSpPr>
          <p:cNvPr id="6" name="Text Placeholder 2"/>
          <p:cNvSpPr>
            <a:spLocks noGrp="1"/>
          </p:cNvSpPr>
          <p:nvPr>
            <p:ph type="body" idx="10" hasCustomPrompt="1"/>
          </p:nvPr>
        </p:nvSpPr>
        <p:spPr>
          <a:xfrm>
            <a:off x="443075" y="720868"/>
            <a:ext cx="9882456" cy="360000"/>
          </a:xfrm>
          <a:prstGeom prst="rect">
            <a:avLst/>
          </a:prstGeom>
        </p:spPr>
        <p:txBody>
          <a:bodyPr vert="horz" lIns="0" tIns="0" rIns="0" bIns="0" rtlCol="0">
            <a:noAutofit/>
          </a:bodyPr>
          <a:lstStyle>
            <a:lvl1pPr marL="0" indent="0">
              <a:buNone/>
              <a:defRPr lang="en-US" sz="1800" b="0" i="0" smtClean="0">
                <a:solidFill>
                  <a:schemeClr val="tx2"/>
                </a:solidFill>
              </a:defRPr>
            </a:lvl1pPr>
          </a:lstStyle>
          <a:p>
            <a:pPr lvl="0">
              <a:spcBef>
                <a:spcPts val="0"/>
              </a:spcBef>
            </a:pPr>
            <a:r>
              <a:rPr lang="en-US"/>
              <a:t>Click to edit Subtitle</a:t>
            </a:r>
          </a:p>
        </p:txBody>
      </p:sp>
    </p:spTree>
    <p:extLst>
      <p:ext uri="{BB962C8B-B14F-4D97-AF65-F5344CB8AC3E}">
        <p14:creationId xmlns:p14="http://schemas.microsoft.com/office/powerpoint/2010/main" val="9787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r>
              <a:rPr lang="en-US"/>
              <a:t>Author | Unit | Date |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‹nr.›</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036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r>
              <a:rPr lang="en-US"/>
              <a:t>Author | Unit | Date |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‹nr.›</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005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r>
              <a:rPr lang="en-US"/>
              <a:t>Author | Unit | Date | Title</a:t>
            </a:r>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‹nr.›</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6748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r>
              <a:rPr lang="en-US"/>
              <a:t>Author | Unit | Date | Title</a:t>
            </a:r>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‹nr.›</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864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r>
              <a:rPr lang="en-US"/>
              <a:t>Author | Unit | Date | Title</a:t>
            </a:r>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‹nr.›</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188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r>
              <a:rPr lang="en-US"/>
              <a:t>Author | Unit | Date |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‹nr.›</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767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r>
              <a:rPr lang="en-US"/>
              <a:t>Author | Unit | Date | Title</a:t>
            </a:r>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‹nr.›</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497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F7A3A9-265E-0045-C12F-31F2F79256B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7EAD74D-12CB-F82F-7934-8CA90C7E0B5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376193D-0BF5-03B4-DCE6-D609095D2D0E}"/>
              </a:ext>
            </a:extLst>
          </p:cNvPr>
          <p:cNvSpPr>
            <a:spLocks noGrp="1"/>
          </p:cNvSpPr>
          <p:nvPr>
            <p:ph type="dt" sz="half" idx="10"/>
          </p:nvPr>
        </p:nvSpPr>
        <p:spPr/>
        <p:txBody>
          <a:bodyPr/>
          <a:lstStyle/>
          <a:p>
            <a:fld id="{77C0099B-6D7B-4019-8DC5-82371352F73E}" type="datetimeFigureOut">
              <a:rPr lang="nl-NL" smtClean="0"/>
              <a:t>22-7-2025</a:t>
            </a:fld>
            <a:endParaRPr lang="nl-NL"/>
          </a:p>
        </p:txBody>
      </p:sp>
      <p:sp>
        <p:nvSpPr>
          <p:cNvPr id="5" name="Tijdelijke aanduiding voor voettekst 4">
            <a:extLst>
              <a:ext uri="{FF2B5EF4-FFF2-40B4-BE49-F238E27FC236}">
                <a16:creationId xmlns:a16="http://schemas.microsoft.com/office/drawing/2014/main" id="{CEB22FCB-EF5A-6584-BB4F-E105D3E272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CF71020-AA03-5C48-008D-5D4EA2C41D74}"/>
              </a:ext>
            </a:extLst>
          </p:cNvPr>
          <p:cNvSpPr>
            <a:spLocks noGrp="1"/>
          </p:cNvSpPr>
          <p:nvPr>
            <p:ph type="sldNum" sz="quarter" idx="12"/>
          </p:nvPr>
        </p:nvSpPr>
        <p:spPr/>
        <p:txBody>
          <a:bodyPr/>
          <a:lstStyle/>
          <a:p>
            <a:fld id="{A49580B5-1019-4B21-8E3A-AB5F6E697986}" type="slidenum">
              <a:rPr lang="nl-NL" smtClean="0"/>
              <a:t>‹nr.›</a:t>
            </a:fld>
            <a:endParaRPr lang="nl-NL"/>
          </a:p>
        </p:txBody>
      </p:sp>
    </p:spTree>
    <p:extLst>
      <p:ext uri="{BB962C8B-B14F-4D97-AF65-F5344CB8AC3E}">
        <p14:creationId xmlns:p14="http://schemas.microsoft.com/office/powerpoint/2010/main" val="1874489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r>
              <a:rPr lang="en-US"/>
              <a:t>Author | Unit | Date | Title</a:t>
            </a:r>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‹nr.›</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87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r>
              <a:rPr lang="en-US"/>
              <a:t>Author | Unit | Date | Title</a:t>
            </a:r>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‹nr.›</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340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r>
              <a:rPr lang="en-US"/>
              <a:t>Author | Unit | Date | Title</a:t>
            </a:r>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‹nr.›</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5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r>
              <a:rPr lang="en-US"/>
              <a:t>Author | Unit | Date | Title</a:t>
            </a:r>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‹nr.›</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30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9DA885-BB2F-101C-594B-8EE7CA1781C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16F6671-18EC-3581-0F51-760FA7EF50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85226CF-D64C-1E14-1A30-B7F3EEC03492}"/>
              </a:ext>
            </a:extLst>
          </p:cNvPr>
          <p:cNvSpPr>
            <a:spLocks noGrp="1"/>
          </p:cNvSpPr>
          <p:nvPr>
            <p:ph type="dt" sz="half" idx="10"/>
          </p:nvPr>
        </p:nvSpPr>
        <p:spPr/>
        <p:txBody>
          <a:bodyPr/>
          <a:lstStyle/>
          <a:p>
            <a:fld id="{77C0099B-6D7B-4019-8DC5-82371352F73E}" type="datetimeFigureOut">
              <a:rPr lang="nl-NL" smtClean="0"/>
              <a:t>22-7-2025</a:t>
            </a:fld>
            <a:endParaRPr lang="nl-NL"/>
          </a:p>
        </p:txBody>
      </p:sp>
      <p:sp>
        <p:nvSpPr>
          <p:cNvPr id="5" name="Tijdelijke aanduiding voor voettekst 4">
            <a:extLst>
              <a:ext uri="{FF2B5EF4-FFF2-40B4-BE49-F238E27FC236}">
                <a16:creationId xmlns:a16="http://schemas.microsoft.com/office/drawing/2014/main" id="{76D01D10-D591-B4BB-2E73-4CA016B7C8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156C745-FD84-822F-09FD-3A08DB7FBB06}"/>
              </a:ext>
            </a:extLst>
          </p:cNvPr>
          <p:cNvSpPr>
            <a:spLocks noGrp="1"/>
          </p:cNvSpPr>
          <p:nvPr>
            <p:ph type="sldNum" sz="quarter" idx="12"/>
          </p:nvPr>
        </p:nvSpPr>
        <p:spPr/>
        <p:txBody>
          <a:bodyPr/>
          <a:lstStyle/>
          <a:p>
            <a:fld id="{A49580B5-1019-4B21-8E3A-AB5F6E697986}" type="slidenum">
              <a:rPr lang="nl-NL" smtClean="0"/>
              <a:t>‹nr.›</a:t>
            </a:fld>
            <a:endParaRPr lang="nl-NL"/>
          </a:p>
        </p:txBody>
      </p:sp>
    </p:spTree>
    <p:extLst>
      <p:ext uri="{BB962C8B-B14F-4D97-AF65-F5344CB8AC3E}">
        <p14:creationId xmlns:p14="http://schemas.microsoft.com/office/powerpoint/2010/main" val="2923659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21FDE-3D15-9FAB-B80D-EF3FF8E5E5D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2ECA2F3-26E8-1320-FD02-F2CB346A5D6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4DC1A55-F534-44A0-9408-D254D5A11177}"/>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C598C6E-BA39-A0DF-765E-B9F4D4E6871C}"/>
              </a:ext>
            </a:extLst>
          </p:cNvPr>
          <p:cNvSpPr>
            <a:spLocks noGrp="1"/>
          </p:cNvSpPr>
          <p:nvPr>
            <p:ph type="dt" sz="half" idx="10"/>
          </p:nvPr>
        </p:nvSpPr>
        <p:spPr/>
        <p:txBody>
          <a:bodyPr/>
          <a:lstStyle/>
          <a:p>
            <a:fld id="{77C0099B-6D7B-4019-8DC5-82371352F73E}" type="datetimeFigureOut">
              <a:rPr lang="nl-NL" smtClean="0"/>
              <a:t>22-7-2025</a:t>
            </a:fld>
            <a:endParaRPr lang="nl-NL"/>
          </a:p>
        </p:txBody>
      </p:sp>
      <p:sp>
        <p:nvSpPr>
          <p:cNvPr id="6" name="Tijdelijke aanduiding voor voettekst 5">
            <a:extLst>
              <a:ext uri="{FF2B5EF4-FFF2-40B4-BE49-F238E27FC236}">
                <a16:creationId xmlns:a16="http://schemas.microsoft.com/office/drawing/2014/main" id="{A0108BCF-5F93-6441-7C8D-D5AD43BFB38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9627985-CC48-1060-7535-1C1C605E24B4}"/>
              </a:ext>
            </a:extLst>
          </p:cNvPr>
          <p:cNvSpPr>
            <a:spLocks noGrp="1"/>
          </p:cNvSpPr>
          <p:nvPr>
            <p:ph type="sldNum" sz="quarter" idx="12"/>
          </p:nvPr>
        </p:nvSpPr>
        <p:spPr/>
        <p:txBody>
          <a:bodyPr/>
          <a:lstStyle/>
          <a:p>
            <a:fld id="{A49580B5-1019-4B21-8E3A-AB5F6E697986}" type="slidenum">
              <a:rPr lang="nl-NL" smtClean="0"/>
              <a:t>‹nr.›</a:t>
            </a:fld>
            <a:endParaRPr lang="nl-NL"/>
          </a:p>
        </p:txBody>
      </p:sp>
    </p:spTree>
    <p:extLst>
      <p:ext uri="{BB962C8B-B14F-4D97-AF65-F5344CB8AC3E}">
        <p14:creationId xmlns:p14="http://schemas.microsoft.com/office/powerpoint/2010/main" val="1597072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141536-7348-D2D0-56BA-D1A27FDD558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99F98346-5867-C152-0CAF-1D1407E598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F40BFD2-E2E5-BA4A-81D5-474CF1A8607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0263278-4DB5-6492-4E54-934ADD7FCC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77418C0-F99A-65E9-2AC7-B59A179D343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EBB4B09-ADCE-390E-B5A5-2B510B9C3568}"/>
              </a:ext>
            </a:extLst>
          </p:cNvPr>
          <p:cNvSpPr>
            <a:spLocks noGrp="1"/>
          </p:cNvSpPr>
          <p:nvPr>
            <p:ph type="dt" sz="half" idx="10"/>
          </p:nvPr>
        </p:nvSpPr>
        <p:spPr/>
        <p:txBody>
          <a:bodyPr/>
          <a:lstStyle/>
          <a:p>
            <a:fld id="{77C0099B-6D7B-4019-8DC5-82371352F73E}" type="datetimeFigureOut">
              <a:rPr lang="nl-NL" smtClean="0"/>
              <a:t>22-7-2025</a:t>
            </a:fld>
            <a:endParaRPr lang="nl-NL"/>
          </a:p>
        </p:txBody>
      </p:sp>
      <p:sp>
        <p:nvSpPr>
          <p:cNvPr id="8" name="Tijdelijke aanduiding voor voettekst 7">
            <a:extLst>
              <a:ext uri="{FF2B5EF4-FFF2-40B4-BE49-F238E27FC236}">
                <a16:creationId xmlns:a16="http://schemas.microsoft.com/office/drawing/2014/main" id="{A798A938-7C7D-F361-9A9F-041F08146ED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EE12827-E966-067A-27D0-FF1B67166B3B}"/>
              </a:ext>
            </a:extLst>
          </p:cNvPr>
          <p:cNvSpPr>
            <a:spLocks noGrp="1"/>
          </p:cNvSpPr>
          <p:nvPr>
            <p:ph type="sldNum" sz="quarter" idx="12"/>
          </p:nvPr>
        </p:nvSpPr>
        <p:spPr/>
        <p:txBody>
          <a:bodyPr/>
          <a:lstStyle/>
          <a:p>
            <a:fld id="{A49580B5-1019-4B21-8E3A-AB5F6E697986}" type="slidenum">
              <a:rPr lang="nl-NL" smtClean="0"/>
              <a:t>‹nr.›</a:t>
            </a:fld>
            <a:endParaRPr lang="nl-NL"/>
          </a:p>
        </p:txBody>
      </p:sp>
    </p:spTree>
    <p:extLst>
      <p:ext uri="{BB962C8B-B14F-4D97-AF65-F5344CB8AC3E}">
        <p14:creationId xmlns:p14="http://schemas.microsoft.com/office/powerpoint/2010/main" val="894320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8DAC76-E701-91D9-5541-A3938B71958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F2F380F-8595-288A-B364-5576F0FB80D3}"/>
              </a:ext>
            </a:extLst>
          </p:cNvPr>
          <p:cNvSpPr>
            <a:spLocks noGrp="1"/>
          </p:cNvSpPr>
          <p:nvPr>
            <p:ph type="dt" sz="half" idx="10"/>
          </p:nvPr>
        </p:nvSpPr>
        <p:spPr/>
        <p:txBody>
          <a:bodyPr/>
          <a:lstStyle/>
          <a:p>
            <a:fld id="{77C0099B-6D7B-4019-8DC5-82371352F73E}" type="datetimeFigureOut">
              <a:rPr lang="nl-NL" smtClean="0"/>
              <a:t>22-7-2025</a:t>
            </a:fld>
            <a:endParaRPr lang="nl-NL"/>
          </a:p>
        </p:txBody>
      </p:sp>
      <p:sp>
        <p:nvSpPr>
          <p:cNvPr id="4" name="Tijdelijke aanduiding voor voettekst 3">
            <a:extLst>
              <a:ext uri="{FF2B5EF4-FFF2-40B4-BE49-F238E27FC236}">
                <a16:creationId xmlns:a16="http://schemas.microsoft.com/office/drawing/2014/main" id="{64098F10-07E2-5C70-8175-44E19852248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1796FB2-1B55-ECDD-888C-F3AEDE02E996}"/>
              </a:ext>
            </a:extLst>
          </p:cNvPr>
          <p:cNvSpPr>
            <a:spLocks noGrp="1"/>
          </p:cNvSpPr>
          <p:nvPr>
            <p:ph type="sldNum" sz="quarter" idx="12"/>
          </p:nvPr>
        </p:nvSpPr>
        <p:spPr/>
        <p:txBody>
          <a:bodyPr/>
          <a:lstStyle/>
          <a:p>
            <a:fld id="{A49580B5-1019-4B21-8E3A-AB5F6E697986}" type="slidenum">
              <a:rPr lang="nl-NL" smtClean="0"/>
              <a:t>‹nr.›</a:t>
            </a:fld>
            <a:endParaRPr lang="nl-NL"/>
          </a:p>
        </p:txBody>
      </p:sp>
    </p:spTree>
    <p:extLst>
      <p:ext uri="{BB962C8B-B14F-4D97-AF65-F5344CB8AC3E}">
        <p14:creationId xmlns:p14="http://schemas.microsoft.com/office/powerpoint/2010/main" val="48540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DB3ADC1-A05B-BF52-859E-DF31A96BC043}"/>
              </a:ext>
            </a:extLst>
          </p:cNvPr>
          <p:cNvSpPr>
            <a:spLocks noGrp="1"/>
          </p:cNvSpPr>
          <p:nvPr>
            <p:ph type="dt" sz="half" idx="10"/>
          </p:nvPr>
        </p:nvSpPr>
        <p:spPr/>
        <p:txBody>
          <a:bodyPr/>
          <a:lstStyle/>
          <a:p>
            <a:fld id="{77C0099B-6D7B-4019-8DC5-82371352F73E}" type="datetimeFigureOut">
              <a:rPr lang="nl-NL" smtClean="0"/>
              <a:t>22-7-2025</a:t>
            </a:fld>
            <a:endParaRPr lang="nl-NL"/>
          </a:p>
        </p:txBody>
      </p:sp>
      <p:sp>
        <p:nvSpPr>
          <p:cNvPr id="3" name="Tijdelijke aanduiding voor voettekst 2">
            <a:extLst>
              <a:ext uri="{FF2B5EF4-FFF2-40B4-BE49-F238E27FC236}">
                <a16:creationId xmlns:a16="http://schemas.microsoft.com/office/drawing/2014/main" id="{89305865-B7BC-2745-D8A9-C9F7FDAE94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30D8750-4E87-4B49-561D-11DDA440B928}"/>
              </a:ext>
            </a:extLst>
          </p:cNvPr>
          <p:cNvSpPr>
            <a:spLocks noGrp="1"/>
          </p:cNvSpPr>
          <p:nvPr>
            <p:ph type="sldNum" sz="quarter" idx="12"/>
          </p:nvPr>
        </p:nvSpPr>
        <p:spPr/>
        <p:txBody>
          <a:bodyPr/>
          <a:lstStyle/>
          <a:p>
            <a:fld id="{A49580B5-1019-4B21-8E3A-AB5F6E697986}" type="slidenum">
              <a:rPr lang="nl-NL" smtClean="0"/>
              <a:t>‹nr.›</a:t>
            </a:fld>
            <a:endParaRPr lang="nl-NL"/>
          </a:p>
        </p:txBody>
      </p:sp>
    </p:spTree>
    <p:extLst>
      <p:ext uri="{BB962C8B-B14F-4D97-AF65-F5344CB8AC3E}">
        <p14:creationId xmlns:p14="http://schemas.microsoft.com/office/powerpoint/2010/main" val="3580397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9CFAEA-DCC7-152A-A757-27434834181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68AB051-76D7-B8C1-A19E-CBA62B4970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B4321EC-7E81-AE33-09FF-F364FB4C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F5D33ED-5816-2C76-0E35-A03BED2FEDE7}"/>
              </a:ext>
            </a:extLst>
          </p:cNvPr>
          <p:cNvSpPr>
            <a:spLocks noGrp="1"/>
          </p:cNvSpPr>
          <p:nvPr>
            <p:ph type="dt" sz="half" idx="10"/>
          </p:nvPr>
        </p:nvSpPr>
        <p:spPr/>
        <p:txBody>
          <a:bodyPr/>
          <a:lstStyle/>
          <a:p>
            <a:fld id="{77C0099B-6D7B-4019-8DC5-82371352F73E}" type="datetimeFigureOut">
              <a:rPr lang="nl-NL" smtClean="0"/>
              <a:t>22-7-2025</a:t>
            </a:fld>
            <a:endParaRPr lang="nl-NL"/>
          </a:p>
        </p:txBody>
      </p:sp>
      <p:sp>
        <p:nvSpPr>
          <p:cNvPr id="6" name="Tijdelijke aanduiding voor voettekst 5">
            <a:extLst>
              <a:ext uri="{FF2B5EF4-FFF2-40B4-BE49-F238E27FC236}">
                <a16:creationId xmlns:a16="http://schemas.microsoft.com/office/drawing/2014/main" id="{21149036-7583-CD6A-B753-92A90E19654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9D1F2B5-590E-0DA2-E2C9-A7A0CC1B1708}"/>
              </a:ext>
            </a:extLst>
          </p:cNvPr>
          <p:cNvSpPr>
            <a:spLocks noGrp="1"/>
          </p:cNvSpPr>
          <p:nvPr>
            <p:ph type="sldNum" sz="quarter" idx="12"/>
          </p:nvPr>
        </p:nvSpPr>
        <p:spPr/>
        <p:txBody>
          <a:bodyPr/>
          <a:lstStyle/>
          <a:p>
            <a:fld id="{A49580B5-1019-4B21-8E3A-AB5F6E697986}" type="slidenum">
              <a:rPr lang="nl-NL" smtClean="0"/>
              <a:t>‹nr.›</a:t>
            </a:fld>
            <a:endParaRPr lang="nl-NL"/>
          </a:p>
        </p:txBody>
      </p:sp>
    </p:spTree>
    <p:extLst>
      <p:ext uri="{BB962C8B-B14F-4D97-AF65-F5344CB8AC3E}">
        <p14:creationId xmlns:p14="http://schemas.microsoft.com/office/powerpoint/2010/main" val="3552393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4AACEA-70C2-E310-0DEC-DFC361B763B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BA6B666-50B6-43FE-7466-944212C397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9EFA9E0-7867-F495-14DA-908FC577B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1A08C47-2798-2F8A-4BE2-7AEE1AC61F70}"/>
              </a:ext>
            </a:extLst>
          </p:cNvPr>
          <p:cNvSpPr>
            <a:spLocks noGrp="1"/>
          </p:cNvSpPr>
          <p:nvPr>
            <p:ph type="dt" sz="half" idx="10"/>
          </p:nvPr>
        </p:nvSpPr>
        <p:spPr/>
        <p:txBody>
          <a:bodyPr/>
          <a:lstStyle/>
          <a:p>
            <a:fld id="{77C0099B-6D7B-4019-8DC5-82371352F73E}" type="datetimeFigureOut">
              <a:rPr lang="nl-NL" smtClean="0"/>
              <a:t>22-7-2025</a:t>
            </a:fld>
            <a:endParaRPr lang="nl-NL"/>
          </a:p>
        </p:txBody>
      </p:sp>
      <p:sp>
        <p:nvSpPr>
          <p:cNvPr id="6" name="Tijdelijke aanduiding voor voettekst 5">
            <a:extLst>
              <a:ext uri="{FF2B5EF4-FFF2-40B4-BE49-F238E27FC236}">
                <a16:creationId xmlns:a16="http://schemas.microsoft.com/office/drawing/2014/main" id="{756BF937-E4AD-5C7B-74FB-4CBC20AB0C1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20BEC07-DDD6-572C-04CA-3E4F3FACB868}"/>
              </a:ext>
            </a:extLst>
          </p:cNvPr>
          <p:cNvSpPr>
            <a:spLocks noGrp="1"/>
          </p:cNvSpPr>
          <p:nvPr>
            <p:ph type="sldNum" sz="quarter" idx="12"/>
          </p:nvPr>
        </p:nvSpPr>
        <p:spPr/>
        <p:txBody>
          <a:bodyPr/>
          <a:lstStyle/>
          <a:p>
            <a:fld id="{A49580B5-1019-4B21-8E3A-AB5F6E697986}" type="slidenum">
              <a:rPr lang="nl-NL" smtClean="0"/>
              <a:t>‹nr.›</a:t>
            </a:fld>
            <a:endParaRPr lang="nl-NL"/>
          </a:p>
        </p:txBody>
      </p:sp>
    </p:spTree>
    <p:extLst>
      <p:ext uri="{BB962C8B-B14F-4D97-AF65-F5344CB8AC3E}">
        <p14:creationId xmlns:p14="http://schemas.microsoft.com/office/powerpoint/2010/main" val="272233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C7E3E87-2203-807C-312A-73CF4FD347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7AA262D-7247-72CD-00E6-1E40B8FC18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53F1BA3-2547-A6F3-B3A0-60F088D366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C0099B-6D7B-4019-8DC5-82371352F73E}" type="datetimeFigureOut">
              <a:rPr lang="nl-NL" smtClean="0"/>
              <a:t>22-7-2025</a:t>
            </a:fld>
            <a:endParaRPr lang="nl-NL"/>
          </a:p>
        </p:txBody>
      </p:sp>
      <p:sp>
        <p:nvSpPr>
          <p:cNvPr id="5" name="Tijdelijke aanduiding voor voettekst 4">
            <a:extLst>
              <a:ext uri="{FF2B5EF4-FFF2-40B4-BE49-F238E27FC236}">
                <a16:creationId xmlns:a16="http://schemas.microsoft.com/office/drawing/2014/main" id="{BC88BA02-08A3-8304-63D0-2CF0EA9DF8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013FF390-F28B-40E3-607A-D7A6DEA7EB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9580B5-1019-4B21-8E3A-AB5F6E697986}" type="slidenum">
              <a:rPr lang="nl-NL" smtClean="0"/>
              <a:t>‹nr.›</a:t>
            </a:fld>
            <a:endParaRPr lang="nl-NL"/>
          </a:p>
        </p:txBody>
      </p:sp>
    </p:spTree>
    <p:extLst>
      <p:ext uri="{BB962C8B-B14F-4D97-AF65-F5344CB8AC3E}">
        <p14:creationId xmlns:p14="http://schemas.microsoft.com/office/powerpoint/2010/main" val="2181778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r>
              <a:rPr lang="en-US"/>
              <a:t>Author | Unit | Date | Title</a:t>
            </a:r>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‹nr.›</a:t>
            </a:fld>
            <a:endParaRPr lang="en-US"/>
          </a:p>
        </p:txBody>
      </p:sp>
    </p:spTree>
    <p:extLst>
      <p:ext uri="{BB962C8B-B14F-4D97-AF65-F5344CB8AC3E}">
        <p14:creationId xmlns:p14="http://schemas.microsoft.com/office/powerpoint/2010/main" val="2794069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1.xml"/><Relationship Id="rId7" Type="http://schemas.openxmlformats.org/officeDocument/2006/relationships/image" Target="../media/image3.jpg"/><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4.png"/><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4.png"/><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4.png"/><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4.png"/><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4.png"/><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8.jpe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8.jpe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8.jpe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9.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xml"/><Relationship Id="rId7" Type="http://schemas.openxmlformats.org/officeDocument/2006/relationships/image" Target="../media/image21.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23.jp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5.jpeg"/></Relationships>
</file>

<file path=ppt/slides/_rels/slide23.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1.xml"/><Relationship Id="rId7" Type="http://schemas.openxmlformats.org/officeDocument/2006/relationships/image" Target="../media/image26.jp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12.xml"/><Relationship Id="rId7" Type="http://schemas.openxmlformats.org/officeDocument/2006/relationships/image" Target="../media/image26.jpg"/><Relationship Id="rId12" Type="http://schemas.openxmlformats.org/officeDocument/2006/relationships/image" Target="../media/image5.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3.jpg"/><Relationship Id="rId11" Type="http://schemas.microsoft.com/office/2007/relationships/hdphoto" Target="../media/hdphoto1.wdp"/><Relationship Id="rId5" Type="http://schemas.openxmlformats.org/officeDocument/2006/relationships/image" Target="../media/image27.png"/><Relationship Id="rId10"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2.xml"/><Relationship Id="rId7" Type="http://schemas.openxmlformats.org/officeDocument/2006/relationships/image" Target="../media/image17.png"/><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5.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17.png"/><Relationship Id="rId10" Type="http://schemas.openxmlformats.org/officeDocument/2006/relationships/image" Target="../media/image34.png"/><Relationship Id="rId4" Type="http://schemas.openxmlformats.org/officeDocument/2006/relationships/notesSlide" Target="../notesSlides/notesSlide5.xml"/><Relationship Id="rId9"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6.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tif"/><Relationship Id="rId5" Type="http://schemas.openxmlformats.org/officeDocument/2006/relationships/image" Target="../media/image3.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2.png"/><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2.png"/><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2.png"/><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4.png"/><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4.png"/><Relationship Id="rId2" Type="http://schemas.microsoft.com/office/2007/relationships/media" Target="../media/media1.m4a"/><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16AB4EE-3E2F-CC2A-DDB7-0628FDD473B2}"/>
              </a:ext>
            </a:extLst>
          </p:cNvPr>
          <p:cNvPicPr>
            <a:picLocks noChangeAspect="1"/>
          </p:cNvPicPr>
          <p:nvPr/>
        </p:nvPicPr>
        <p:blipFill>
          <a:blip r:embed="rId4"/>
          <a:stretch>
            <a:fillRect/>
          </a:stretch>
        </p:blipFill>
        <p:spPr>
          <a:xfrm>
            <a:off x="645695" y="73695"/>
            <a:ext cx="10900610" cy="1689160"/>
          </a:xfrm>
          <a:prstGeom prst="rect">
            <a:avLst/>
          </a:prstGeom>
        </p:spPr>
      </p:pic>
      <p:sp>
        <p:nvSpPr>
          <p:cNvPr id="8" name="Rechthoek 7">
            <a:extLst>
              <a:ext uri="{FF2B5EF4-FFF2-40B4-BE49-F238E27FC236}">
                <a16:creationId xmlns:a16="http://schemas.microsoft.com/office/drawing/2014/main" id="{6D3B5ADE-70FC-BB1D-F2A3-98C6F357A9EF}"/>
              </a:ext>
            </a:extLst>
          </p:cNvPr>
          <p:cNvSpPr/>
          <p:nvPr/>
        </p:nvSpPr>
        <p:spPr>
          <a:xfrm>
            <a:off x="0" y="5702968"/>
            <a:ext cx="12192000" cy="1155032"/>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tekst, logo, Graphics, Lettertype&#10;&#10;Door AI gegenereerde inhoud is mogelijk onjuist.">
            <a:extLst>
              <a:ext uri="{FF2B5EF4-FFF2-40B4-BE49-F238E27FC236}">
                <a16:creationId xmlns:a16="http://schemas.microsoft.com/office/drawing/2014/main" id="{2D24B42C-5DF5-4DA0-EEA6-9F2FEC82630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089373" y="4752473"/>
            <a:ext cx="1887261" cy="1682015"/>
          </a:xfrm>
          <a:prstGeom prst="rect">
            <a:avLst/>
          </a:prstGeom>
        </p:spPr>
      </p:pic>
      <p:sp>
        <p:nvSpPr>
          <p:cNvPr id="11" name="Tekstvak 10">
            <a:extLst>
              <a:ext uri="{FF2B5EF4-FFF2-40B4-BE49-F238E27FC236}">
                <a16:creationId xmlns:a16="http://schemas.microsoft.com/office/drawing/2014/main" id="{C6FC63F9-9A9D-A957-5353-E0BCB1F7B3E3}"/>
              </a:ext>
            </a:extLst>
          </p:cNvPr>
          <p:cNvSpPr txBox="1"/>
          <p:nvPr/>
        </p:nvSpPr>
        <p:spPr>
          <a:xfrm>
            <a:off x="1467853" y="1682015"/>
            <a:ext cx="8621520" cy="2616101"/>
          </a:xfrm>
          <a:prstGeom prst="rect">
            <a:avLst/>
          </a:prstGeom>
          <a:noFill/>
        </p:spPr>
        <p:txBody>
          <a:bodyPr wrap="square" rtlCol="0">
            <a:spAutoFit/>
          </a:bodyPr>
          <a:lstStyle/>
          <a:p>
            <a:r>
              <a:rPr lang="nl-NL" sz="4400" b="1" dirty="0">
                <a:solidFill>
                  <a:srgbClr val="006B92"/>
                </a:solidFill>
                <a:latin typeface="Open Sans" panose="020B0606030504020204" pitchFamily="34" charset="0"/>
                <a:ea typeface="Open Sans" panose="020B0606030504020204" pitchFamily="34" charset="0"/>
                <a:cs typeface="Open Sans" panose="020B0606030504020204" pitchFamily="34" charset="0"/>
              </a:rPr>
              <a:t>Welkom bewoners!</a:t>
            </a:r>
          </a:p>
          <a:p>
            <a:r>
              <a:rPr lang="nl-NL" sz="3600" b="1" dirty="0">
                <a:solidFill>
                  <a:srgbClr val="EE7203"/>
                </a:solidFill>
                <a:latin typeface="Open Sans" panose="020B0606030504020204" pitchFamily="34" charset="0"/>
                <a:ea typeface="Open Sans" panose="020B0606030504020204" pitchFamily="34" charset="0"/>
                <a:cs typeface="Open Sans" panose="020B0606030504020204" pitchFamily="34" charset="0"/>
              </a:rPr>
              <a:t>EPV InformatieMarkt</a:t>
            </a:r>
          </a:p>
          <a:p>
            <a:endParaRPr lang="nl-NL" sz="2800" dirty="0">
              <a:latin typeface="Open Sans" panose="020B0606030504020204" pitchFamily="34" charset="0"/>
              <a:ea typeface="Open Sans" panose="020B0606030504020204" pitchFamily="34" charset="0"/>
              <a:cs typeface="Open Sans" panose="020B0606030504020204" pitchFamily="34" charset="0"/>
            </a:endParaRPr>
          </a:p>
          <a:p>
            <a:r>
              <a:rPr lang="nl-NL" sz="2800" b="1" dirty="0">
                <a:latin typeface="Open Sans" panose="020B0606030504020204" pitchFamily="34" charset="0"/>
                <a:ea typeface="Open Sans" panose="020B0606030504020204" pitchFamily="34" charset="0"/>
                <a:cs typeface="Open Sans" panose="020B0606030504020204" pitchFamily="34" charset="0"/>
              </a:rPr>
              <a:t>Woensdag 9 juli</a:t>
            </a:r>
          </a:p>
          <a:p>
            <a:endParaRPr lang="nl-NL"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3" name="Afbeelding 12" descr="Afbeelding met tekst, Lettertype, logo, Graphics&#10;&#10;Door AI gegenereerde inhoud is mogelijk onjuist.">
            <a:extLst>
              <a:ext uri="{FF2B5EF4-FFF2-40B4-BE49-F238E27FC236}">
                <a16:creationId xmlns:a16="http://schemas.microsoft.com/office/drawing/2014/main" id="{E68539A4-9F60-FF57-3F8A-05E152DDB2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7853" y="4490010"/>
            <a:ext cx="2454442" cy="524925"/>
          </a:xfrm>
          <a:prstGeom prst="rect">
            <a:avLst/>
          </a:prstGeom>
        </p:spPr>
      </p:pic>
      <p:pic>
        <p:nvPicPr>
          <p:cNvPr id="15" name="Afbeelding 14" descr="Afbeelding met Graphics, Lettertype, schermopname, grafische vormgeving&#10;&#10;Door AI gegenereerde inhoud is mogelijk onjuist.">
            <a:extLst>
              <a:ext uri="{FF2B5EF4-FFF2-40B4-BE49-F238E27FC236}">
                <a16:creationId xmlns:a16="http://schemas.microsoft.com/office/drawing/2014/main" id="{7C7F4354-7105-8E3B-BBA4-163ED1890F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1665" y="4505313"/>
            <a:ext cx="1977278" cy="494320"/>
          </a:xfrm>
          <a:prstGeom prst="rect">
            <a:avLst/>
          </a:prstGeom>
        </p:spPr>
      </p:pic>
      <p:pic>
        <p:nvPicPr>
          <p:cNvPr id="3" name="Presentatie vidomes">
            <a:hlinkClick r:id="" action="ppaction://media"/>
            <a:extLst>
              <a:ext uri="{FF2B5EF4-FFF2-40B4-BE49-F238E27FC236}">
                <a16:creationId xmlns:a16="http://schemas.microsoft.com/office/drawing/2014/main" id="{926921D1-3E54-4BB6-2896-5CCDF11E0DA4}"/>
              </a:ext>
            </a:extLst>
          </p:cNvPr>
          <p:cNvPicPr>
            <a:picLocks noChangeAspect="1"/>
          </p:cNvPicPr>
          <p:nvPr>
            <a:audioFile r:link="rId1"/>
            <p:extLst>
              <p:ext uri="{DAA4B4D4-6D71-4841-9C94-3DE7FCFB9230}">
                <p14:media xmlns:p14="http://schemas.microsoft.com/office/powerpoint/2010/main" r:embed="rId2">
                  <p14:trim st="123000" end="2.1030853E6"/>
                </p14:media>
              </p:ext>
            </p:extLst>
          </p:nvPr>
        </p:nvPicPr>
        <p:blipFill>
          <a:blip r:embed="rId9"/>
          <a:stretch>
            <a:fillRect/>
          </a:stretch>
        </p:blipFill>
        <p:spPr>
          <a:xfrm>
            <a:off x="986469" y="5906436"/>
            <a:ext cx="726828" cy="726828"/>
          </a:xfrm>
          <a:prstGeom prst="rect">
            <a:avLst/>
          </a:prstGeom>
          <a:noFill/>
          <a:ln>
            <a:noFill/>
          </a:ln>
          <a:effectLst>
            <a:outerShdw blurRad="50800" dist="50800" dir="5400000" algn="ctr" rotWithShape="0">
              <a:schemeClr val="bg1"/>
            </a:outerShdw>
          </a:effectLst>
        </p:spPr>
      </p:pic>
      <p:sp>
        <p:nvSpPr>
          <p:cNvPr id="4" name="Tekstvak 3">
            <a:extLst>
              <a:ext uri="{FF2B5EF4-FFF2-40B4-BE49-F238E27FC236}">
                <a16:creationId xmlns:a16="http://schemas.microsoft.com/office/drawing/2014/main" id="{8EC093A6-8FBD-11A4-78E9-AB5D4FEA7C78}"/>
              </a:ext>
            </a:extLst>
          </p:cNvPr>
          <p:cNvSpPr txBox="1"/>
          <p:nvPr/>
        </p:nvSpPr>
        <p:spPr>
          <a:xfrm>
            <a:off x="1713297" y="6095818"/>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1202058180"/>
      </p:ext>
    </p:extLst>
  </p:cSld>
  <p:clrMapOvr>
    <a:masterClrMapping/>
  </p:clrMapOvr>
  <mc:AlternateContent xmlns:mc="http://schemas.openxmlformats.org/markup-compatibility/2006">
    <mc:Choice xmlns:p14="http://schemas.microsoft.com/office/powerpoint/2010/main" Requires="p14">
      <p:transition spd="slow" p14:dur="2000" advTm="39000"/>
    </mc:Choice>
    <mc:Fallback>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9909D8-DDAE-B58B-02EF-D0A3EAEA97B2}"/>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8F2C62E1-F7CA-D574-3C6C-92F9FA769946}"/>
              </a:ext>
            </a:extLst>
          </p:cNvPr>
          <p:cNvPicPr>
            <a:picLocks noChangeAspect="1"/>
          </p:cNvPicPr>
          <p:nvPr/>
        </p:nvPicPr>
        <p:blipFill>
          <a:blip r:embed="rId4"/>
          <a:stretch>
            <a:fillRect/>
          </a:stretch>
        </p:blipFill>
        <p:spPr>
          <a:xfrm>
            <a:off x="1913035" y="11336"/>
            <a:ext cx="8365927" cy="1296385"/>
          </a:xfrm>
          <a:prstGeom prst="rect">
            <a:avLst/>
          </a:prstGeom>
        </p:spPr>
      </p:pic>
      <p:sp>
        <p:nvSpPr>
          <p:cNvPr id="11" name="Tekstvak 10">
            <a:extLst>
              <a:ext uri="{FF2B5EF4-FFF2-40B4-BE49-F238E27FC236}">
                <a16:creationId xmlns:a16="http://schemas.microsoft.com/office/drawing/2014/main" id="{A5DCC2B7-2C0F-FAE5-2924-E92838C57713}"/>
              </a:ext>
            </a:extLst>
          </p:cNvPr>
          <p:cNvSpPr txBox="1"/>
          <p:nvPr/>
        </p:nvSpPr>
        <p:spPr>
          <a:xfrm>
            <a:off x="1785239" y="1225689"/>
            <a:ext cx="6966875" cy="3693319"/>
          </a:xfrm>
          <a:prstGeom prst="rect">
            <a:avLst/>
          </a:prstGeom>
          <a:noFill/>
        </p:spPr>
        <p:txBody>
          <a:bodyPr wrap="square" rtlCol="0">
            <a:spAutoFit/>
          </a:bodyPr>
          <a:lstStyle/>
          <a:p>
            <a:r>
              <a:rPr lang="nl-NL" b="1" dirty="0">
                <a:solidFill>
                  <a:srgbClr val="EE7203"/>
                </a:solidFill>
                <a:latin typeface="Open Sans" panose="020B0606030504020204" pitchFamily="34" charset="0"/>
                <a:ea typeface="Open Sans" panose="020B0606030504020204" pitchFamily="34" charset="0"/>
                <a:cs typeface="Open Sans" panose="020B0606030504020204" pitchFamily="34" charset="0"/>
              </a:rPr>
              <a:t>En hoe zit het met de kosten?</a:t>
            </a:r>
          </a:p>
          <a:p>
            <a:pPr marL="742950" lvl="1" indent="-285750">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Maximale EPV-basis tarief: €1,34 per m2 </a:t>
            </a:r>
            <a:br>
              <a:rPr lang="nl-NL" dirty="0">
                <a:latin typeface="Open Sans" panose="020B0606030504020204" pitchFamily="34" charset="0"/>
                <a:ea typeface="Open Sans" panose="020B0606030504020204" pitchFamily="34" charset="0"/>
                <a:cs typeface="Open Sans" panose="020B0606030504020204" pitchFamily="34" charset="0"/>
              </a:rPr>
            </a:br>
            <a:r>
              <a:rPr lang="nl-NL" dirty="0">
                <a:latin typeface="Open Sans" panose="020B0606030504020204" pitchFamily="34" charset="0"/>
                <a:ea typeface="Open Sans" panose="020B0606030504020204" pitchFamily="34" charset="0"/>
                <a:cs typeface="Open Sans" panose="020B0606030504020204" pitchFamily="34" charset="0"/>
              </a:rPr>
              <a:t>(prijspeil 1 juli 2025)</a:t>
            </a:r>
          </a:p>
          <a:p>
            <a:pPr marL="742950" lvl="1" indent="-285750">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Maximale hoogte EPV  bij woning van 104 m2 is:</a:t>
            </a:r>
          </a:p>
          <a:p>
            <a:pPr lvl="1"/>
            <a:r>
              <a:rPr lang="nl-NL" dirty="0">
                <a:latin typeface="Open Sans" panose="020B0606030504020204" pitchFamily="34" charset="0"/>
                <a:ea typeface="Open Sans" panose="020B0606030504020204" pitchFamily="34" charset="0"/>
                <a:cs typeface="Open Sans" panose="020B0606030504020204" pitchFamily="34" charset="0"/>
              </a:rPr>
              <a:t>	 €1,34 x 104 m2 = €139,36 per maand</a:t>
            </a:r>
          </a:p>
          <a:p>
            <a:pPr marL="742950" lvl="1" indent="-285750">
              <a:buFont typeface="Arial" panose="020B0604020202020204" pitchFamily="34" charset="0"/>
              <a:buChar char="•"/>
            </a:pPr>
            <a:r>
              <a:rPr lang="nl-NL" dirty="0" err="1">
                <a:latin typeface="Open Sans" panose="020B0606030504020204" pitchFamily="34" charset="0"/>
                <a:ea typeface="Open Sans" panose="020B0606030504020204" pitchFamily="34" charset="0"/>
                <a:cs typeface="Open Sans" panose="020B0606030504020204" pitchFamily="34" charset="0"/>
              </a:rPr>
              <a:t>Vidomes</a:t>
            </a:r>
            <a:r>
              <a:rPr lang="nl-NL" dirty="0">
                <a:latin typeface="Open Sans" panose="020B0606030504020204" pitchFamily="34" charset="0"/>
                <a:ea typeface="Open Sans" panose="020B0606030504020204" pitchFamily="34" charset="0"/>
                <a:cs typeface="Open Sans" panose="020B0606030504020204" pitchFamily="34" charset="0"/>
              </a:rPr>
              <a:t> heeft de EPV voor de huidige huurders bepaald op €113,36 per maand (was €110,- voor indexatie).</a:t>
            </a:r>
          </a:p>
          <a:p>
            <a:pPr marL="742950" lvl="1" indent="-285750">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De Energieprestatievergoeding telt niet mee in de ‘kale huur’ en wordt niet meegenomen in de berekening van de huurtoeslag. </a:t>
            </a:r>
          </a:p>
          <a:p>
            <a:pPr marL="742950" lvl="1" indent="-285750">
              <a:buFont typeface="Arial" panose="020B0604020202020204" pitchFamily="34" charset="0"/>
              <a:buChar char="•"/>
            </a:pPr>
            <a:r>
              <a:rPr lang="nl-NL" dirty="0" err="1">
                <a:latin typeface="Open Sans" panose="020B0606030504020204" pitchFamily="34" charset="0"/>
                <a:ea typeface="Open Sans" panose="020B0606030504020204" pitchFamily="34" charset="0"/>
                <a:cs typeface="Open Sans" panose="020B0606030504020204" pitchFamily="34" charset="0"/>
              </a:rPr>
              <a:t>Vidomes</a:t>
            </a:r>
            <a:r>
              <a:rPr lang="nl-NL" dirty="0">
                <a:latin typeface="Open Sans" panose="020B0606030504020204" pitchFamily="34" charset="0"/>
                <a:ea typeface="Open Sans" panose="020B0606030504020204" pitchFamily="34" charset="0"/>
                <a:cs typeface="Open Sans" panose="020B0606030504020204" pitchFamily="34" charset="0"/>
              </a:rPr>
              <a:t> past het EPV-tarief jaarlijks aan. </a:t>
            </a:r>
          </a:p>
          <a:p>
            <a:pPr lvl="1"/>
            <a:endParaRPr lang="nl-NL" dirty="0">
              <a:latin typeface="Open Sans" panose="020B0606030504020204" pitchFamily="34" charset="0"/>
              <a:ea typeface="Open Sans" panose="020B0606030504020204" pitchFamily="34" charset="0"/>
              <a:cs typeface="Open Sans" panose="020B0606030504020204" pitchFamily="34" charset="0"/>
            </a:endParaRPr>
          </a:p>
          <a:p>
            <a:pPr lvl="1"/>
            <a:endParaRPr lang="nl-NL"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hthoek 3">
            <a:extLst>
              <a:ext uri="{FF2B5EF4-FFF2-40B4-BE49-F238E27FC236}">
                <a16:creationId xmlns:a16="http://schemas.microsoft.com/office/drawing/2014/main" id="{83021AC2-E61A-54D9-0B4F-04BBEC78B6CE}"/>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4379A849-9B24-4976-C2F0-2D4C6F00C42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pic>
        <p:nvPicPr>
          <p:cNvPr id="3" name="Afbeelding 2">
            <a:extLst>
              <a:ext uri="{FF2B5EF4-FFF2-40B4-BE49-F238E27FC236}">
                <a16:creationId xmlns:a16="http://schemas.microsoft.com/office/drawing/2014/main" id="{F0C1828E-BB0B-9E95-5B20-71DFEFEA39B3}"/>
              </a:ext>
            </a:extLst>
          </p:cNvPr>
          <p:cNvPicPr>
            <a:picLocks noChangeAspect="1"/>
          </p:cNvPicPr>
          <p:nvPr/>
        </p:nvPicPr>
        <p:blipFill>
          <a:blip r:embed="rId7"/>
          <a:stretch>
            <a:fillRect/>
          </a:stretch>
        </p:blipFill>
        <p:spPr>
          <a:xfrm>
            <a:off x="66545" y="11336"/>
            <a:ext cx="1590897" cy="2029108"/>
          </a:xfrm>
          <a:prstGeom prst="rect">
            <a:avLst/>
          </a:prstGeom>
        </p:spPr>
      </p:pic>
      <p:pic>
        <p:nvPicPr>
          <p:cNvPr id="9" name="Afbeelding 8" descr="Afbeelding met tekst, schermopname, Lettertype&#10;&#10;Door AI gegenereerde inhoud is mogelijk onjuist.">
            <a:extLst>
              <a:ext uri="{FF2B5EF4-FFF2-40B4-BE49-F238E27FC236}">
                <a16:creationId xmlns:a16="http://schemas.microsoft.com/office/drawing/2014/main" id="{A5E857C3-73DF-8600-CBC4-2270C2DDFF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86046" y="2745998"/>
            <a:ext cx="1696335" cy="2660491"/>
          </a:xfrm>
          <a:prstGeom prst="rect">
            <a:avLst/>
          </a:prstGeom>
        </p:spPr>
      </p:pic>
      <p:pic>
        <p:nvPicPr>
          <p:cNvPr id="6" name="Presentatie vidomes">
            <a:hlinkClick r:id="" action="ppaction://media"/>
            <a:extLst>
              <a:ext uri="{FF2B5EF4-FFF2-40B4-BE49-F238E27FC236}">
                <a16:creationId xmlns:a16="http://schemas.microsoft.com/office/drawing/2014/main" id="{C5E857DE-A50E-E611-0E33-5FB63A610200}"/>
              </a:ext>
            </a:extLst>
          </p:cNvPr>
          <p:cNvPicPr>
            <a:picLocks noChangeAspect="1"/>
          </p:cNvPicPr>
          <p:nvPr>
            <a:audioFile r:link="rId1"/>
            <p:extLst>
              <p:ext uri="{DAA4B4D4-6D71-4841-9C94-3DE7FCFB9230}">
                <p14:media xmlns:p14="http://schemas.microsoft.com/office/powerpoint/2010/main" r:embed="rId2">
                  <p14:trim st="870000" end="1.3200853E6"/>
                </p14:media>
              </p:ext>
            </p:extLst>
          </p:nvPr>
        </p:nvPicPr>
        <p:blipFill>
          <a:blip r:embed="rId9"/>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7" name="Tekstvak 6">
            <a:extLst>
              <a:ext uri="{FF2B5EF4-FFF2-40B4-BE49-F238E27FC236}">
                <a16:creationId xmlns:a16="http://schemas.microsoft.com/office/drawing/2014/main" id="{AA9873EB-A42A-6EA1-0CAF-D7F3FF143B27}"/>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3490496561"/>
      </p:ext>
    </p:extLst>
  </p:cSld>
  <p:clrMapOvr>
    <a:masterClrMapping/>
  </p:clrMapOvr>
  <mc:AlternateContent xmlns:mc="http://schemas.openxmlformats.org/markup-compatibility/2006">
    <mc:Choice xmlns:p14="http://schemas.microsoft.com/office/powerpoint/2010/main" Requires="p14">
      <p:transition spd="slow" p14:dur="2000" advTm="75000"/>
    </mc:Choice>
    <mc:Fallback>
      <p:transition spd="slow"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8C1095-23A5-2EC1-7780-7AAD848D3C9C}"/>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47C51FC2-D7DF-7EA4-A76B-72871B9FBDA9}"/>
              </a:ext>
            </a:extLst>
          </p:cNvPr>
          <p:cNvPicPr>
            <a:picLocks noChangeAspect="1"/>
          </p:cNvPicPr>
          <p:nvPr/>
        </p:nvPicPr>
        <p:blipFill>
          <a:blip r:embed="rId4"/>
          <a:stretch>
            <a:fillRect/>
          </a:stretch>
        </p:blipFill>
        <p:spPr>
          <a:xfrm>
            <a:off x="1913035" y="11336"/>
            <a:ext cx="8365927" cy="1296385"/>
          </a:xfrm>
          <a:prstGeom prst="rect">
            <a:avLst/>
          </a:prstGeom>
        </p:spPr>
      </p:pic>
      <p:sp>
        <p:nvSpPr>
          <p:cNvPr id="11" name="Tekstvak 10">
            <a:extLst>
              <a:ext uri="{FF2B5EF4-FFF2-40B4-BE49-F238E27FC236}">
                <a16:creationId xmlns:a16="http://schemas.microsoft.com/office/drawing/2014/main" id="{D30C56DC-402B-A7FE-BC68-08E01F5F80EA}"/>
              </a:ext>
            </a:extLst>
          </p:cNvPr>
          <p:cNvSpPr txBox="1"/>
          <p:nvPr/>
        </p:nvSpPr>
        <p:spPr>
          <a:xfrm>
            <a:off x="1785239" y="1225689"/>
            <a:ext cx="8621520" cy="2585323"/>
          </a:xfrm>
          <a:prstGeom prst="rect">
            <a:avLst/>
          </a:prstGeom>
          <a:noFill/>
        </p:spPr>
        <p:txBody>
          <a:bodyPr wrap="square" rtlCol="0">
            <a:spAutoFit/>
          </a:bodyPr>
          <a:lstStyle/>
          <a:p>
            <a:r>
              <a:rPr lang="nl-NL" b="1" dirty="0">
                <a:solidFill>
                  <a:srgbClr val="006B92"/>
                </a:solidFill>
                <a:latin typeface="Open Sans" panose="020B0606030504020204" pitchFamily="34" charset="0"/>
                <a:ea typeface="Open Sans" panose="020B0606030504020204" pitchFamily="34" charset="0"/>
                <a:cs typeface="Open Sans" panose="020B0606030504020204" pitchFamily="34" charset="0"/>
              </a:rPr>
              <a:t>Salderingsregeling</a:t>
            </a:r>
          </a:p>
          <a:p>
            <a:r>
              <a:rPr lang="nl-NL" dirty="0">
                <a:latin typeface="Open Sans" panose="020B0606030504020204" pitchFamily="34" charset="0"/>
                <a:ea typeface="Open Sans" panose="020B0606030504020204" pitchFamily="34" charset="0"/>
                <a:cs typeface="Open Sans" panose="020B0606030504020204" pitchFamily="34" charset="0"/>
              </a:rPr>
              <a:t>De overheid heeft besloten dat de salderingsregeling in 2027 stopt. Dit betekent dat de financiële opbrengst van de zonnepanelen afneemt. Waarschijnlijk past de overheid dan ook de maximale EPV aan. </a:t>
            </a:r>
          </a:p>
          <a:p>
            <a:endParaRPr lang="nl-NL" dirty="0">
              <a:latin typeface="Open Sans" panose="020B0606030504020204" pitchFamily="34" charset="0"/>
              <a:ea typeface="Open Sans" panose="020B0606030504020204" pitchFamily="34" charset="0"/>
              <a:cs typeface="Open Sans" panose="020B0606030504020204" pitchFamily="34" charset="0"/>
            </a:endParaRPr>
          </a:p>
          <a:p>
            <a:r>
              <a:rPr lang="nl-NL" dirty="0">
                <a:latin typeface="Open Sans" panose="020B0606030504020204" pitchFamily="34" charset="0"/>
                <a:ea typeface="Open Sans" panose="020B0606030504020204" pitchFamily="34" charset="0"/>
                <a:cs typeface="Open Sans" panose="020B0606030504020204" pitchFamily="34" charset="0"/>
              </a:rPr>
              <a:t>Past de overheid de maximale EPV niet aan en wordt de gemiddelde woonlastenbesparing door het wegvallen van de salderingsregeling? </a:t>
            </a:r>
            <a:br>
              <a:rPr lang="nl-NL" dirty="0">
                <a:latin typeface="Open Sans" panose="020B0606030504020204" pitchFamily="34" charset="0"/>
                <a:ea typeface="Open Sans" panose="020B0606030504020204" pitchFamily="34" charset="0"/>
                <a:cs typeface="Open Sans" panose="020B0606030504020204" pitchFamily="34" charset="0"/>
              </a:rPr>
            </a:br>
            <a:r>
              <a:rPr lang="nl-NL" b="1" dirty="0">
                <a:latin typeface="Open Sans" panose="020B0606030504020204" pitchFamily="34" charset="0"/>
                <a:ea typeface="Open Sans" panose="020B0606030504020204" pitchFamily="34" charset="0"/>
                <a:cs typeface="Open Sans" panose="020B0606030504020204" pitchFamily="34" charset="0"/>
              </a:rPr>
              <a:t>Dan verlaagt </a:t>
            </a:r>
            <a:r>
              <a:rPr lang="nl-NL" b="1" dirty="0" err="1">
                <a:latin typeface="Open Sans" panose="020B0606030504020204" pitchFamily="34" charset="0"/>
                <a:ea typeface="Open Sans" panose="020B0606030504020204" pitchFamily="34" charset="0"/>
                <a:cs typeface="Open Sans" panose="020B0606030504020204" pitchFamily="34" charset="0"/>
              </a:rPr>
              <a:t>Vidomes</a:t>
            </a:r>
            <a:r>
              <a:rPr lang="nl-NL" b="1" dirty="0">
                <a:latin typeface="Open Sans" panose="020B0606030504020204" pitchFamily="34" charset="0"/>
                <a:ea typeface="Open Sans" panose="020B0606030504020204" pitchFamily="34" charset="0"/>
                <a:cs typeface="Open Sans" panose="020B0606030504020204" pitchFamily="34" charset="0"/>
              </a:rPr>
              <a:t> de EPV. </a:t>
            </a:r>
            <a:r>
              <a:rPr lang="nl-NL" dirty="0">
                <a:latin typeface="Open Sans" panose="020B0606030504020204" pitchFamily="34" charset="0"/>
                <a:ea typeface="Open Sans" panose="020B0606030504020204" pitchFamily="34" charset="0"/>
                <a:cs typeface="Open Sans" panose="020B0606030504020204" pitchFamily="34" charset="0"/>
              </a:rPr>
              <a:t>We gaan hierbij ook weer uit van het gemiddelde verbruik uit 2022.</a:t>
            </a:r>
          </a:p>
        </p:txBody>
      </p:sp>
      <p:sp>
        <p:nvSpPr>
          <p:cNvPr id="4" name="Rechthoek 3">
            <a:extLst>
              <a:ext uri="{FF2B5EF4-FFF2-40B4-BE49-F238E27FC236}">
                <a16:creationId xmlns:a16="http://schemas.microsoft.com/office/drawing/2014/main" id="{9FAC677A-016F-275B-EBAF-3AC5A26F9C5D}"/>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7F876DBD-3707-C1FE-E170-03A0CA9810C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pic>
        <p:nvPicPr>
          <p:cNvPr id="3" name="Afbeelding 2">
            <a:extLst>
              <a:ext uri="{FF2B5EF4-FFF2-40B4-BE49-F238E27FC236}">
                <a16:creationId xmlns:a16="http://schemas.microsoft.com/office/drawing/2014/main" id="{BADB6766-9BFB-A1FD-AE86-D692796A81AD}"/>
              </a:ext>
            </a:extLst>
          </p:cNvPr>
          <p:cNvPicPr>
            <a:picLocks noChangeAspect="1"/>
          </p:cNvPicPr>
          <p:nvPr/>
        </p:nvPicPr>
        <p:blipFill>
          <a:blip r:embed="rId7"/>
          <a:stretch>
            <a:fillRect/>
          </a:stretch>
        </p:blipFill>
        <p:spPr>
          <a:xfrm>
            <a:off x="66545" y="11336"/>
            <a:ext cx="1590897" cy="2029108"/>
          </a:xfrm>
          <a:prstGeom prst="rect">
            <a:avLst/>
          </a:prstGeom>
        </p:spPr>
      </p:pic>
      <p:pic>
        <p:nvPicPr>
          <p:cNvPr id="6" name="Presentatie vidomes">
            <a:hlinkClick r:id="" action="ppaction://media"/>
            <a:extLst>
              <a:ext uri="{FF2B5EF4-FFF2-40B4-BE49-F238E27FC236}">
                <a16:creationId xmlns:a16="http://schemas.microsoft.com/office/drawing/2014/main" id="{4A0B7D7D-21EC-DD65-FC27-6D3A47F24F50}"/>
              </a:ext>
            </a:extLst>
          </p:cNvPr>
          <p:cNvPicPr>
            <a:picLocks noChangeAspect="1"/>
          </p:cNvPicPr>
          <p:nvPr>
            <a:audioFile r:link="rId1"/>
            <p:extLst>
              <p:ext uri="{DAA4B4D4-6D71-4841-9C94-3DE7FCFB9230}">
                <p14:media xmlns:p14="http://schemas.microsoft.com/office/powerpoint/2010/main" r:embed="rId2">
                  <p14:trim st="964000" end="1.2730853E6"/>
                </p14:media>
              </p:ext>
            </p:extLst>
          </p:nvPr>
        </p:nvPicPr>
        <p:blipFill>
          <a:blip r:embed="rId8"/>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7" name="Tekstvak 6">
            <a:extLst>
              <a:ext uri="{FF2B5EF4-FFF2-40B4-BE49-F238E27FC236}">
                <a16:creationId xmlns:a16="http://schemas.microsoft.com/office/drawing/2014/main" id="{666002C4-AB65-39CF-302F-021C1AF0EB45}"/>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1328453071"/>
      </p:ext>
    </p:extLst>
  </p:cSld>
  <p:clrMapOvr>
    <a:masterClrMapping/>
  </p:clrMapOvr>
  <mc:AlternateContent xmlns:mc="http://schemas.openxmlformats.org/markup-compatibility/2006">
    <mc:Choice xmlns:p14="http://schemas.microsoft.com/office/powerpoint/2010/main" Requires="p14">
      <p:transition spd="slow" p14:dur="2000" advTm="28000"/>
    </mc:Choice>
    <mc:Fallback>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80F6BA-8F10-E489-040E-F79BAE0C4EFE}"/>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016AA537-7901-E186-1494-4D5175B79C73}"/>
              </a:ext>
            </a:extLst>
          </p:cNvPr>
          <p:cNvPicPr>
            <a:picLocks noChangeAspect="1"/>
          </p:cNvPicPr>
          <p:nvPr/>
        </p:nvPicPr>
        <p:blipFill>
          <a:blip r:embed="rId4"/>
          <a:stretch>
            <a:fillRect/>
          </a:stretch>
        </p:blipFill>
        <p:spPr>
          <a:xfrm>
            <a:off x="1913035" y="11336"/>
            <a:ext cx="8365927" cy="1296385"/>
          </a:xfrm>
          <a:prstGeom prst="rect">
            <a:avLst/>
          </a:prstGeom>
        </p:spPr>
      </p:pic>
      <p:sp>
        <p:nvSpPr>
          <p:cNvPr id="11" name="Tekstvak 10">
            <a:extLst>
              <a:ext uri="{FF2B5EF4-FFF2-40B4-BE49-F238E27FC236}">
                <a16:creationId xmlns:a16="http://schemas.microsoft.com/office/drawing/2014/main" id="{209F062F-FB80-E430-510C-71B7C4F20BBB}"/>
              </a:ext>
            </a:extLst>
          </p:cNvPr>
          <p:cNvSpPr txBox="1"/>
          <p:nvPr/>
        </p:nvSpPr>
        <p:spPr>
          <a:xfrm>
            <a:off x="1785239" y="1225689"/>
            <a:ext cx="8621520" cy="3139321"/>
          </a:xfrm>
          <a:prstGeom prst="rect">
            <a:avLst/>
          </a:prstGeom>
          <a:noFill/>
        </p:spPr>
        <p:txBody>
          <a:bodyPr wrap="square" rtlCol="0">
            <a:spAutoFit/>
          </a:bodyPr>
          <a:lstStyle/>
          <a:p>
            <a:r>
              <a:rPr lang="nl-NL" b="1" dirty="0">
                <a:solidFill>
                  <a:srgbClr val="006B92"/>
                </a:solidFill>
                <a:latin typeface="Open Sans" panose="020B0606030504020204" pitchFamily="34" charset="0"/>
                <a:ea typeface="Open Sans" panose="020B0606030504020204" pitchFamily="34" charset="0"/>
                <a:cs typeface="Open Sans" panose="020B0606030504020204" pitchFamily="34" charset="0"/>
              </a:rPr>
              <a:t>Monitoring energieprestaties</a:t>
            </a:r>
          </a:p>
          <a:p>
            <a:pPr marL="285750" indent="-285750">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Elektriciteitsgebruik van de installatie die warmte opwekt voor verwarming en warm water (warmtepomp), in kWh.</a:t>
            </a:r>
          </a:p>
          <a:p>
            <a:pPr marL="285750" indent="-285750">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Opwekking van duurzame elektriciteit (zonnepanelen), in kWh.</a:t>
            </a:r>
          </a:p>
          <a:p>
            <a:pPr marL="285750" indent="-285750">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Elektriciteitsgebruik voor badkamerverwarming, ventilatie en monitoring, in kWh.</a:t>
            </a:r>
          </a:p>
          <a:p>
            <a:endParaRPr lang="nl-NL" dirty="0">
              <a:latin typeface="Open Sans" panose="020B0606030504020204" pitchFamily="34" charset="0"/>
              <a:ea typeface="Open Sans" panose="020B0606030504020204" pitchFamily="34" charset="0"/>
              <a:cs typeface="Open Sans" panose="020B0606030504020204" pitchFamily="34" charset="0"/>
            </a:endParaRPr>
          </a:p>
          <a:p>
            <a:r>
              <a:rPr lang="nl-NL" b="1" dirty="0">
                <a:solidFill>
                  <a:srgbClr val="EE7203"/>
                </a:solidFill>
                <a:latin typeface="Open Sans" panose="020B0606030504020204" pitchFamily="34" charset="0"/>
                <a:ea typeface="Open Sans" panose="020B0606030504020204" pitchFamily="34" charset="0"/>
                <a:cs typeface="Open Sans" panose="020B0606030504020204" pitchFamily="34" charset="0"/>
              </a:rPr>
              <a:t>Waarom monitoren?</a:t>
            </a:r>
          </a:p>
          <a:p>
            <a:r>
              <a:rPr lang="nl-NL" dirty="0">
                <a:latin typeface="Open Sans" panose="020B0606030504020204" pitchFamily="34" charset="0"/>
                <a:ea typeface="Open Sans" panose="020B0606030504020204" pitchFamily="34" charset="0"/>
                <a:cs typeface="Open Sans" panose="020B0606030504020204" pitchFamily="34" charset="0"/>
              </a:rPr>
              <a:t>Om te voldoen aan de wettelijke verplichtingen van de Energieprestatievergoeding en de mogelijkheid voor het bepalen van </a:t>
            </a:r>
            <a:r>
              <a:rPr lang="nl-NL" b="1" dirty="0">
                <a:latin typeface="Open Sans" panose="020B0606030504020204" pitchFamily="34" charset="0"/>
                <a:ea typeface="Open Sans" panose="020B0606030504020204" pitchFamily="34" charset="0"/>
                <a:cs typeface="Open Sans" panose="020B0606030504020204" pitchFamily="34" charset="0"/>
              </a:rPr>
              <a:t>eventuele compensatie</a:t>
            </a:r>
            <a:r>
              <a:rPr lang="nl-NL" dirty="0">
                <a:latin typeface="Open Sans" panose="020B0606030504020204" pitchFamily="34" charset="0"/>
                <a:ea typeface="Open Sans" panose="020B0606030504020204" pitchFamily="34" charset="0"/>
                <a:cs typeface="Open Sans" panose="020B0606030504020204" pitchFamily="34" charset="0"/>
              </a:rPr>
              <a:t>.</a:t>
            </a:r>
          </a:p>
        </p:txBody>
      </p:sp>
      <p:sp>
        <p:nvSpPr>
          <p:cNvPr id="4" name="Rechthoek 3">
            <a:extLst>
              <a:ext uri="{FF2B5EF4-FFF2-40B4-BE49-F238E27FC236}">
                <a16:creationId xmlns:a16="http://schemas.microsoft.com/office/drawing/2014/main" id="{965BBC9E-73B4-7657-94F3-2D63DF565DB2}"/>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F5315D46-0C38-2416-CCBB-7F45BE2B68E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pic>
        <p:nvPicPr>
          <p:cNvPr id="3" name="Afbeelding 2">
            <a:extLst>
              <a:ext uri="{FF2B5EF4-FFF2-40B4-BE49-F238E27FC236}">
                <a16:creationId xmlns:a16="http://schemas.microsoft.com/office/drawing/2014/main" id="{FCB7D7EA-0FB4-B285-B27A-18B4FC2AF02C}"/>
              </a:ext>
            </a:extLst>
          </p:cNvPr>
          <p:cNvPicPr>
            <a:picLocks noChangeAspect="1"/>
          </p:cNvPicPr>
          <p:nvPr/>
        </p:nvPicPr>
        <p:blipFill>
          <a:blip r:embed="rId7"/>
          <a:stretch>
            <a:fillRect/>
          </a:stretch>
        </p:blipFill>
        <p:spPr>
          <a:xfrm>
            <a:off x="66545" y="11336"/>
            <a:ext cx="1590897" cy="2029108"/>
          </a:xfrm>
          <a:prstGeom prst="rect">
            <a:avLst/>
          </a:prstGeom>
        </p:spPr>
      </p:pic>
      <p:pic>
        <p:nvPicPr>
          <p:cNvPr id="6" name="Presentatie vidomes">
            <a:hlinkClick r:id="" action="ppaction://media"/>
            <a:extLst>
              <a:ext uri="{FF2B5EF4-FFF2-40B4-BE49-F238E27FC236}">
                <a16:creationId xmlns:a16="http://schemas.microsoft.com/office/drawing/2014/main" id="{7D190D7D-A594-4FC2-074D-981506403FD5}"/>
              </a:ext>
            </a:extLst>
          </p:cNvPr>
          <p:cNvPicPr>
            <a:picLocks noChangeAspect="1"/>
          </p:cNvPicPr>
          <p:nvPr>
            <a:audioFile r:link="rId1"/>
            <p:extLst>
              <p:ext uri="{DAA4B4D4-6D71-4841-9C94-3DE7FCFB9230}">
                <p14:media xmlns:p14="http://schemas.microsoft.com/office/powerpoint/2010/main" r:embed="rId2">
                  <p14:trim st="991000" end="1.1970853E6"/>
                </p14:media>
              </p:ext>
            </p:extLst>
          </p:nvPr>
        </p:nvPicPr>
        <p:blipFill>
          <a:blip r:embed="rId8"/>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7" name="Tekstvak 6">
            <a:extLst>
              <a:ext uri="{FF2B5EF4-FFF2-40B4-BE49-F238E27FC236}">
                <a16:creationId xmlns:a16="http://schemas.microsoft.com/office/drawing/2014/main" id="{A22F9B51-2C36-8F1C-7907-76A3E4115C93}"/>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3765538057"/>
      </p:ext>
    </p:extLst>
  </p:cSld>
  <p:clrMapOvr>
    <a:masterClrMapping/>
  </p:clrMapOvr>
  <mc:AlternateContent xmlns:mc="http://schemas.openxmlformats.org/markup-compatibility/2006">
    <mc:Choice xmlns:p14="http://schemas.microsoft.com/office/powerpoint/2010/main" Requires="p14">
      <p:transition spd="slow" p14:dur="2000" advTm="77000"/>
    </mc:Choice>
    <mc:Fallback>
      <p:transition spd="slow" advTm="7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76615A-29DB-9572-3B0A-92CD51321AA4}"/>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598F25CF-74E5-6284-5A6D-F0856CCCAE92}"/>
              </a:ext>
            </a:extLst>
          </p:cNvPr>
          <p:cNvPicPr>
            <a:picLocks noChangeAspect="1"/>
          </p:cNvPicPr>
          <p:nvPr/>
        </p:nvPicPr>
        <p:blipFill>
          <a:blip r:embed="rId4"/>
          <a:stretch>
            <a:fillRect/>
          </a:stretch>
        </p:blipFill>
        <p:spPr>
          <a:xfrm>
            <a:off x="1913035" y="11336"/>
            <a:ext cx="8365927" cy="1296385"/>
          </a:xfrm>
          <a:prstGeom prst="rect">
            <a:avLst/>
          </a:prstGeom>
        </p:spPr>
      </p:pic>
      <p:sp>
        <p:nvSpPr>
          <p:cNvPr id="11" name="Tekstvak 10">
            <a:extLst>
              <a:ext uri="{FF2B5EF4-FFF2-40B4-BE49-F238E27FC236}">
                <a16:creationId xmlns:a16="http://schemas.microsoft.com/office/drawing/2014/main" id="{38954C66-386E-DC5B-5145-9656A25AAC60}"/>
              </a:ext>
            </a:extLst>
          </p:cNvPr>
          <p:cNvSpPr txBox="1"/>
          <p:nvPr/>
        </p:nvSpPr>
        <p:spPr>
          <a:xfrm>
            <a:off x="1785239" y="1225689"/>
            <a:ext cx="8635626" cy="4618700"/>
          </a:xfrm>
          <a:prstGeom prst="rect">
            <a:avLst/>
          </a:prstGeom>
          <a:noFill/>
        </p:spPr>
        <p:txBody>
          <a:bodyPr wrap="square" rtlCol="0">
            <a:spAutoFit/>
          </a:bodyPr>
          <a:lstStyle/>
          <a:p>
            <a:r>
              <a:rPr lang="nl-NL" b="1" dirty="0">
                <a:solidFill>
                  <a:srgbClr val="006B92"/>
                </a:solidFill>
                <a:latin typeface="Open Sans" panose="020B0606030504020204" pitchFamily="34" charset="0"/>
                <a:ea typeface="Open Sans" panose="020B0606030504020204" pitchFamily="34" charset="0"/>
                <a:cs typeface="Open Sans" panose="020B0606030504020204" pitchFamily="34" charset="0"/>
              </a:rPr>
              <a:t> Wat moet u verder doen?</a:t>
            </a:r>
          </a:p>
          <a:p>
            <a:pPr marL="342900" lvl="0" indent="-342900">
              <a:lnSpc>
                <a:spcPct val="115000"/>
              </a:lnSpc>
              <a:buFont typeface="+mj-lt"/>
              <a:buAutoNum type="arabicPeriod"/>
            </a:pP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U kunt uw huidige energieleverancier behouden. Geef wel door dat uw woning zelf energie opwekt en dat u gebruik wilt maken van de salderingsregeling zolang deze nog geldt (</a:t>
            </a:r>
            <a:r>
              <a:rPr lang="nl-NL"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teruglevering</a:t>
            </a: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 van niet-gebruikte energie tegen vergoeding).</a:t>
            </a:r>
            <a:endParaRPr lang="nl-NL"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15000"/>
              </a:lnSpc>
              <a:buFont typeface="+mj-lt"/>
              <a:buAutoNum type="arabicPeriod"/>
            </a:pP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Stel samen met uw energieleverancier uw voorschotbedrag vast. Dit voorkomt onverwachte kosten bij de volgende jaarafrekening. Vraag uw energieleverancier om de afrekening van uw elektriciteitsverbruik van de afgelopen periode en schat daarmee uw nieuwe energiegebruik in. Dit is belangrijk omdat u vanaf het moment dat uw woning zelf energie opwekt, een nieuw jaar begint. Het voorschotbedrag hangt af van wat u nu betaalt.</a:t>
            </a:r>
            <a:endParaRPr lang="nl-NL"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nSpc>
                <a:spcPct val="115000"/>
              </a:lnSpc>
              <a:spcAft>
                <a:spcPts val="1000"/>
              </a:spcAft>
              <a:buFont typeface="+mj-lt"/>
              <a:buAutoNum type="arabicPeriod"/>
            </a:pP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Zorg ervoor dat de installaties goed bereikbaar zijn en verleen toegang tot de installaties.</a:t>
            </a:r>
          </a:p>
          <a:p>
            <a:pPr lvl="0">
              <a:lnSpc>
                <a:spcPct val="115000"/>
              </a:lnSpc>
              <a:spcAft>
                <a:spcPts val="1000"/>
              </a:spcAft>
            </a:pPr>
            <a:r>
              <a:rPr lang="nl-NL" b="1" dirty="0">
                <a:solidFill>
                  <a:srgbClr val="EE7203"/>
                </a:solidFill>
                <a:latin typeface="Open Sans" panose="020B0606030504020204" pitchFamily="34" charset="0"/>
                <a:ea typeface="Open Sans" panose="020B0606030504020204" pitchFamily="34" charset="0"/>
                <a:cs typeface="Open Sans" panose="020B0606030504020204" pitchFamily="34" charset="0"/>
              </a:rPr>
              <a:t>Deze informatie staat ook in de brief die u bij het contract ontvangt.</a:t>
            </a:r>
          </a:p>
        </p:txBody>
      </p:sp>
      <p:sp>
        <p:nvSpPr>
          <p:cNvPr id="4" name="Rechthoek 3">
            <a:extLst>
              <a:ext uri="{FF2B5EF4-FFF2-40B4-BE49-F238E27FC236}">
                <a16:creationId xmlns:a16="http://schemas.microsoft.com/office/drawing/2014/main" id="{6DEA5E4D-7F8C-1DC1-1FA9-016482E38A4E}"/>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01F73065-6928-6629-5948-AC10047E46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pic>
        <p:nvPicPr>
          <p:cNvPr id="3" name="Afbeelding 2">
            <a:extLst>
              <a:ext uri="{FF2B5EF4-FFF2-40B4-BE49-F238E27FC236}">
                <a16:creationId xmlns:a16="http://schemas.microsoft.com/office/drawing/2014/main" id="{F43A7901-0DF9-10DC-462A-5BBCD15E7376}"/>
              </a:ext>
            </a:extLst>
          </p:cNvPr>
          <p:cNvPicPr>
            <a:picLocks noChangeAspect="1"/>
          </p:cNvPicPr>
          <p:nvPr/>
        </p:nvPicPr>
        <p:blipFill>
          <a:blip r:embed="rId7"/>
          <a:stretch>
            <a:fillRect/>
          </a:stretch>
        </p:blipFill>
        <p:spPr>
          <a:xfrm>
            <a:off x="66545" y="11336"/>
            <a:ext cx="1590897" cy="2029108"/>
          </a:xfrm>
          <a:prstGeom prst="rect">
            <a:avLst/>
          </a:prstGeom>
        </p:spPr>
      </p:pic>
      <p:pic>
        <p:nvPicPr>
          <p:cNvPr id="6" name="Presentatie vidomes">
            <a:hlinkClick r:id="" action="ppaction://media"/>
            <a:extLst>
              <a:ext uri="{FF2B5EF4-FFF2-40B4-BE49-F238E27FC236}">
                <a16:creationId xmlns:a16="http://schemas.microsoft.com/office/drawing/2014/main" id="{80D2CA41-AC59-5B16-2358-A7B84AD1C5CA}"/>
              </a:ext>
            </a:extLst>
          </p:cNvPr>
          <p:cNvPicPr>
            <a:picLocks noChangeAspect="1"/>
          </p:cNvPicPr>
          <p:nvPr>
            <a:audioFile r:link="rId1"/>
            <p:extLst>
              <p:ext uri="{DAA4B4D4-6D71-4841-9C94-3DE7FCFB9230}">
                <p14:media xmlns:p14="http://schemas.microsoft.com/office/powerpoint/2010/main" r:embed="rId2">
                  <p14:trim st="1068000" end="1.0410853E6"/>
                </p14:media>
              </p:ext>
            </p:extLst>
          </p:nvPr>
        </p:nvPicPr>
        <p:blipFill>
          <a:blip r:embed="rId8"/>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7" name="Tekstvak 6">
            <a:extLst>
              <a:ext uri="{FF2B5EF4-FFF2-40B4-BE49-F238E27FC236}">
                <a16:creationId xmlns:a16="http://schemas.microsoft.com/office/drawing/2014/main" id="{2F830512-4174-9C33-BE14-C9AD440432FA}"/>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3102012889"/>
      </p:ext>
    </p:extLst>
  </p:cSld>
  <p:clrMapOvr>
    <a:masterClrMapping/>
  </p:clrMapOvr>
  <mc:AlternateContent xmlns:mc="http://schemas.openxmlformats.org/markup-compatibility/2006">
    <mc:Choice xmlns:p14="http://schemas.microsoft.com/office/powerpoint/2010/main" Requires="p14">
      <p:transition spd="slow" p14:dur="2000" advTm="156000"/>
    </mc:Choice>
    <mc:Fallback>
      <p:transition spd="slow" advTm="1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16FC58-0029-202B-0B3D-FC8E9F885C6F}"/>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397E47CE-842A-976E-ED63-370648C3909E}"/>
              </a:ext>
            </a:extLst>
          </p:cNvPr>
          <p:cNvPicPr>
            <a:picLocks noChangeAspect="1"/>
          </p:cNvPicPr>
          <p:nvPr/>
        </p:nvPicPr>
        <p:blipFill>
          <a:blip r:embed="rId4"/>
          <a:stretch>
            <a:fillRect/>
          </a:stretch>
        </p:blipFill>
        <p:spPr>
          <a:xfrm>
            <a:off x="1913035" y="11336"/>
            <a:ext cx="8365927" cy="1296385"/>
          </a:xfrm>
          <a:prstGeom prst="rect">
            <a:avLst/>
          </a:prstGeom>
        </p:spPr>
      </p:pic>
      <p:sp>
        <p:nvSpPr>
          <p:cNvPr id="11" name="Tekstvak 10">
            <a:extLst>
              <a:ext uri="{FF2B5EF4-FFF2-40B4-BE49-F238E27FC236}">
                <a16:creationId xmlns:a16="http://schemas.microsoft.com/office/drawing/2014/main" id="{77BD7020-BFEF-1CF8-919D-C48E5BAD915C}"/>
              </a:ext>
            </a:extLst>
          </p:cNvPr>
          <p:cNvSpPr txBox="1"/>
          <p:nvPr/>
        </p:nvSpPr>
        <p:spPr>
          <a:xfrm>
            <a:off x="1785239" y="1225689"/>
            <a:ext cx="8621520" cy="3395801"/>
          </a:xfrm>
          <a:prstGeom prst="rect">
            <a:avLst/>
          </a:prstGeom>
          <a:noFill/>
        </p:spPr>
        <p:txBody>
          <a:bodyPr wrap="square" rtlCol="0">
            <a:spAutoFit/>
          </a:bodyPr>
          <a:lstStyle/>
          <a:p>
            <a:pPr>
              <a:spcAft>
                <a:spcPts val="1000"/>
              </a:spcAft>
              <a:buNone/>
            </a:pPr>
            <a:r>
              <a:rPr lang="nl-NL" b="1" dirty="0">
                <a:solidFill>
                  <a:srgbClr val="006B92"/>
                </a:solidFill>
                <a:latin typeface="Open Sans" panose="020B0606030504020204" pitchFamily="34" charset="0"/>
                <a:ea typeface="Open Sans" panose="020B0606030504020204" pitchFamily="34" charset="0"/>
                <a:cs typeface="Open Sans" panose="020B0606030504020204" pitchFamily="34" charset="0"/>
              </a:rPr>
              <a:t>Ondertekening</a:t>
            </a:r>
            <a:br>
              <a:rPr lang="nl-NL" b="1"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Door deze bijlage bij uw huurovereenkomst te ondertekenen, geeft u </a:t>
            </a:r>
            <a:r>
              <a:rPr lang="nl-NL"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Vidomes</a:t>
            </a: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 en/of door haar ingeschakelde derden toestemming om de metingen (monitoring) uit te voeren en </a:t>
            </a:r>
            <a:r>
              <a:rPr lang="nl-NL" b="1" dirty="0">
                <a:solidFill>
                  <a:srgbClr val="000000"/>
                </a:solidFill>
                <a:latin typeface="Open Sans" panose="020B0606030504020204" pitchFamily="34" charset="0"/>
                <a:ea typeface="Open Sans" panose="020B0606030504020204" pitchFamily="34" charset="0"/>
                <a:cs typeface="Open Sans" panose="020B0606030504020204" pitchFamily="34" charset="0"/>
              </a:rPr>
              <a:t>geanonimiseerde gegevens </a:t>
            </a: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te delen. Bij ondertekening gaat het om de volgende partijen:</a:t>
            </a:r>
            <a:endParaRPr lang="nl-NL"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Arial" panose="020B0604020202020204" pitchFamily="34" charset="0"/>
              <a:buChar char="•"/>
            </a:pPr>
            <a:r>
              <a:rPr lang="nl-NL"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BeNext</a:t>
            </a: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 B.V.</a:t>
            </a:r>
            <a:endParaRPr lang="nl-NL"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Arial" panose="020B0604020202020204" pitchFamily="34" charset="0"/>
              <a:buChar char="•"/>
            </a:pP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Van Wijnen Stolwijk B.V.</a:t>
            </a:r>
            <a:endParaRPr lang="nl-NL"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Arial" panose="020B0604020202020204" pitchFamily="34" charset="0"/>
              <a:buChar char="•"/>
            </a:pP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Giesbers Installatiegroep B.V.</a:t>
            </a:r>
          </a:p>
          <a:p>
            <a:pPr marL="342900" lvl="0" indent="-342900">
              <a:buFont typeface="Arial" panose="020B0604020202020204" pitchFamily="34" charset="0"/>
              <a:buChar char="•"/>
            </a:pP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Norm (voorheen </a:t>
            </a:r>
            <a:r>
              <a:rPr lang="nl-NL"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Ecorus</a:t>
            </a: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nl-NL"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1000"/>
              </a:spcAft>
              <a:buFont typeface="Arial" panose="020B0604020202020204" pitchFamily="34" charset="0"/>
              <a:buChar char="•"/>
            </a:pPr>
            <a:r>
              <a:rPr lang="nl-NL"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Bonarius</a:t>
            </a: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 Service B.V.</a:t>
            </a:r>
            <a:endParaRPr lang="nl-NL" dirty="0">
              <a:latin typeface="Open Sans" panose="020B0606030504020204" pitchFamily="34" charset="0"/>
              <a:ea typeface="Open Sans" panose="020B0606030504020204" pitchFamily="34" charset="0"/>
              <a:cs typeface="Open Sans" panose="020B0606030504020204" pitchFamily="34" charset="0"/>
            </a:endParaRPr>
          </a:p>
          <a:p>
            <a:pPr algn="just"/>
            <a:endParaRPr lang="nl-NL" dirty="0">
              <a:latin typeface="Calibri" panose="020F0502020204030204" pitchFamily="34" charset="0"/>
              <a:ea typeface="Calibri" panose="020F0502020204030204" pitchFamily="34" charset="0"/>
            </a:endParaRPr>
          </a:p>
        </p:txBody>
      </p:sp>
      <p:sp>
        <p:nvSpPr>
          <p:cNvPr id="4" name="Rechthoek 3">
            <a:extLst>
              <a:ext uri="{FF2B5EF4-FFF2-40B4-BE49-F238E27FC236}">
                <a16:creationId xmlns:a16="http://schemas.microsoft.com/office/drawing/2014/main" id="{327E6AFE-D56D-6C37-AE1D-D5A5C35D67E8}"/>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50633218-7D75-7CF1-B9CC-A933147EE4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pic>
        <p:nvPicPr>
          <p:cNvPr id="3" name="Afbeelding 2">
            <a:extLst>
              <a:ext uri="{FF2B5EF4-FFF2-40B4-BE49-F238E27FC236}">
                <a16:creationId xmlns:a16="http://schemas.microsoft.com/office/drawing/2014/main" id="{0A62AE4F-9CF1-B6AC-1E27-D26BDF40BE3D}"/>
              </a:ext>
            </a:extLst>
          </p:cNvPr>
          <p:cNvPicPr>
            <a:picLocks noChangeAspect="1"/>
          </p:cNvPicPr>
          <p:nvPr/>
        </p:nvPicPr>
        <p:blipFill>
          <a:blip r:embed="rId7"/>
          <a:stretch>
            <a:fillRect/>
          </a:stretch>
        </p:blipFill>
        <p:spPr>
          <a:xfrm>
            <a:off x="66545" y="11336"/>
            <a:ext cx="1590897" cy="2029108"/>
          </a:xfrm>
          <a:prstGeom prst="rect">
            <a:avLst/>
          </a:prstGeom>
        </p:spPr>
      </p:pic>
      <p:pic>
        <p:nvPicPr>
          <p:cNvPr id="6" name="Presentatie vidomes">
            <a:hlinkClick r:id="" action="ppaction://media"/>
            <a:extLst>
              <a:ext uri="{FF2B5EF4-FFF2-40B4-BE49-F238E27FC236}">
                <a16:creationId xmlns:a16="http://schemas.microsoft.com/office/drawing/2014/main" id="{A590FF91-9E1F-104F-723D-19B5BF724354}"/>
              </a:ext>
            </a:extLst>
          </p:cNvPr>
          <p:cNvPicPr>
            <a:picLocks noChangeAspect="1"/>
          </p:cNvPicPr>
          <p:nvPr>
            <a:audioFile r:link="rId1"/>
            <p:extLst>
              <p:ext uri="{DAA4B4D4-6D71-4841-9C94-3DE7FCFB9230}">
                <p14:media xmlns:p14="http://schemas.microsoft.com/office/powerpoint/2010/main" r:embed="rId2">
                  <p14:trim st="1225000" end="981085.3"/>
                </p14:media>
              </p:ext>
            </p:extLst>
          </p:nvPr>
        </p:nvPicPr>
        <p:blipFill>
          <a:blip r:embed="rId8"/>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7" name="Tekstvak 6">
            <a:extLst>
              <a:ext uri="{FF2B5EF4-FFF2-40B4-BE49-F238E27FC236}">
                <a16:creationId xmlns:a16="http://schemas.microsoft.com/office/drawing/2014/main" id="{A9EB33B7-8801-1E38-F78C-64A021587FEC}"/>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2761929655"/>
      </p:ext>
    </p:extLst>
  </p:cSld>
  <p:clrMapOvr>
    <a:masterClrMapping/>
  </p:clrMapOvr>
  <mc:AlternateContent xmlns:mc="http://schemas.openxmlformats.org/markup-compatibility/2006">
    <mc:Choice xmlns:p14="http://schemas.microsoft.com/office/powerpoint/2010/main" Requires="p14">
      <p:transition spd="slow" p14:dur="2000" advTm="59000"/>
    </mc:Choice>
    <mc:Fallback>
      <p:transition spd="slow"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11" name="Rectangle 10">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a:ea typeface="+mn-ea"/>
              <a:cs typeface="+mn-cs"/>
            </a:endParaRPr>
          </a:p>
        </p:txBody>
      </p:sp>
      <p:sp>
        <p:nvSpPr>
          <p:cNvPr id="2" name="Title 1">
            <a:extLst>
              <a:ext uri="{FF2B5EF4-FFF2-40B4-BE49-F238E27FC236}">
                <a16:creationId xmlns:a16="http://schemas.microsoft.com/office/drawing/2014/main" id="{1BE1909E-6FE1-48E9-893F-5153E058B3A2}"/>
              </a:ext>
            </a:extLst>
          </p:cNvPr>
          <p:cNvSpPr>
            <a:spLocks noGrp="1"/>
          </p:cNvSpPr>
          <p:nvPr>
            <p:ph type="ctrTitle"/>
          </p:nvPr>
        </p:nvSpPr>
        <p:spPr>
          <a:xfrm>
            <a:off x="5135706" y="1074737"/>
            <a:ext cx="4772024" cy="2802219"/>
          </a:xfrm>
        </p:spPr>
        <p:txBody>
          <a:bodyPr anchor="b">
            <a:normAutofit/>
          </a:bodyPr>
          <a:lstStyle/>
          <a:p>
            <a:r>
              <a:rPr lang="nl-NL" sz="5400"/>
              <a:t>BeNext b.v.</a:t>
            </a:r>
          </a:p>
        </p:txBody>
      </p:sp>
      <p:sp>
        <p:nvSpPr>
          <p:cNvPr id="7" name="Rectangle 6">
            <a:extLst>
              <a:ext uri="{FF2B5EF4-FFF2-40B4-BE49-F238E27FC236}">
                <a16:creationId xmlns:a16="http://schemas.microsoft.com/office/drawing/2014/main" id="{F93ED092-B095-4E79-8384-259917EC64A6}"/>
              </a:ext>
            </a:extLst>
          </p:cNvPr>
          <p:cNvSpPr/>
          <p:nvPr/>
        </p:nvSpPr>
        <p:spPr>
          <a:xfrm>
            <a:off x="0" y="0"/>
            <a:ext cx="4772025" cy="6858000"/>
          </a:xfrm>
          <a:prstGeom prst="rect">
            <a:avLst/>
          </a:prstGeom>
          <a:blipFill dpi="0" rotWithShape="1">
            <a:blip r:embed="rId4">
              <a:alphaModFix amt="99000"/>
              <a:extLst>
                <a:ext uri="{BEBA8EAE-BF5A-486C-A8C5-ECC9F3942E4B}">
                  <a14:imgProps xmlns:a14="http://schemas.microsoft.com/office/drawing/2010/main">
                    <a14:imgLayer r:embed="rId5">
                      <a14:imgEffect>
                        <a14:sharpenSoften amount="28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Univers"/>
              <a:ea typeface="+mn-ea"/>
              <a:cs typeface="+mn-cs"/>
            </a:endParaRPr>
          </a:p>
        </p:txBody>
      </p:sp>
      <p:sp>
        <p:nvSpPr>
          <p:cNvPr id="15" name="TextBox 14">
            <a:extLst>
              <a:ext uri="{FF2B5EF4-FFF2-40B4-BE49-F238E27FC236}">
                <a16:creationId xmlns:a16="http://schemas.microsoft.com/office/drawing/2014/main" id="{F472442D-D70A-4079-BF39-3CCC9539D16F}"/>
              </a:ext>
            </a:extLst>
          </p:cNvPr>
          <p:cNvSpPr txBox="1"/>
          <p:nvPr/>
        </p:nvSpPr>
        <p:spPr>
          <a:xfrm>
            <a:off x="1008540" y="5042455"/>
            <a:ext cx="263365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a:ea typeface="+mn-ea"/>
                <a:cs typeface="+mn-cs"/>
              </a:rPr>
              <a:t>VERBINDEN I INZICHT I BEWUSTZIJN</a:t>
            </a:r>
          </a:p>
        </p:txBody>
      </p:sp>
      <p:pic>
        <p:nvPicPr>
          <p:cNvPr id="16" name="Picture 2" descr="BeNext">
            <a:extLst>
              <a:ext uri="{FF2B5EF4-FFF2-40B4-BE49-F238E27FC236}">
                <a16:creationId xmlns:a16="http://schemas.microsoft.com/office/drawing/2014/main" id="{D7885F32-9C9C-4AD8-8C76-6ED2C65D88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1578" y="4633969"/>
            <a:ext cx="1327580" cy="40848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C71A231-1794-429D-A4C7-4086A98F9FF7}"/>
              </a:ext>
            </a:extLst>
          </p:cNvPr>
          <p:cNvSpPr/>
          <p:nvPr/>
        </p:nvSpPr>
        <p:spPr>
          <a:xfrm>
            <a:off x="4950998" y="3162301"/>
            <a:ext cx="210574" cy="504824"/>
          </a:xfrm>
          <a:prstGeom prst="rect">
            <a:avLst/>
          </a:prstGeom>
          <a:solidFill>
            <a:srgbClr val="649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Univers"/>
              <a:ea typeface="+mn-ea"/>
              <a:cs typeface="+mn-cs"/>
            </a:endParaRPr>
          </a:p>
        </p:txBody>
      </p:sp>
      <p:pic>
        <p:nvPicPr>
          <p:cNvPr id="3" name="Presentatie vidomes">
            <a:hlinkClick r:id="" action="ppaction://media"/>
            <a:extLst>
              <a:ext uri="{FF2B5EF4-FFF2-40B4-BE49-F238E27FC236}">
                <a16:creationId xmlns:a16="http://schemas.microsoft.com/office/drawing/2014/main" id="{7D79A50E-15F2-D779-E146-5EC933A0D672}"/>
              </a:ext>
            </a:extLst>
          </p:cNvPr>
          <p:cNvPicPr>
            <a:picLocks noChangeAspect="1"/>
          </p:cNvPicPr>
          <p:nvPr>
            <a:audioFile r:link="rId1"/>
            <p:extLst>
              <p:ext uri="{DAA4B4D4-6D71-4841-9C94-3DE7FCFB9230}">
                <p14:media xmlns:p14="http://schemas.microsoft.com/office/powerpoint/2010/main" r:embed="rId2">
                  <p14:trim st="1341000" end="913585.3"/>
                </p14:media>
              </p:ext>
            </p:extLst>
          </p:nvPr>
        </p:nvPicPr>
        <p:blipFill>
          <a:blip r:embed="rId7"/>
          <a:stretch>
            <a:fillRect/>
          </a:stretch>
        </p:blipFill>
        <p:spPr>
          <a:xfrm>
            <a:off x="5383494" y="6115546"/>
            <a:ext cx="543284" cy="543284"/>
          </a:xfrm>
          <a:prstGeom prst="rect">
            <a:avLst/>
          </a:prstGeom>
          <a:noFill/>
          <a:ln>
            <a:noFill/>
          </a:ln>
          <a:effectLst>
            <a:outerShdw blurRad="50800" dist="50800" dir="5400000" algn="ctr" rotWithShape="0">
              <a:schemeClr val="bg1"/>
            </a:outerShdw>
          </a:effectLst>
        </p:spPr>
      </p:pic>
      <p:sp>
        <p:nvSpPr>
          <p:cNvPr id="4" name="Tekstvak 3">
            <a:extLst>
              <a:ext uri="{FF2B5EF4-FFF2-40B4-BE49-F238E27FC236}">
                <a16:creationId xmlns:a16="http://schemas.microsoft.com/office/drawing/2014/main" id="{8BD63103-573B-59B8-FB0C-EC20A4F7DC9B}"/>
              </a:ext>
            </a:extLst>
          </p:cNvPr>
          <p:cNvSpPr txBox="1"/>
          <p:nvPr/>
        </p:nvSpPr>
        <p:spPr>
          <a:xfrm>
            <a:off x="5880687" y="6202522"/>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3559772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0500"/>
    </mc:Choice>
    <mc:Fallback>
      <p:transition spd="slow" advTm="1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73880-1720-8DF0-C0B2-06E1C5A3CFB4}"/>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6E1BB141-92EC-6D48-47B6-7CD5E12480A7}"/>
              </a:ext>
            </a:extLst>
          </p:cNvPr>
          <p:cNvSpPr txBox="1"/>
          <p:nvPr/>
        </p:nvSpPr>
        <p:spPr>
          <a:xfrm>
            <a:off x="1785239" y="1225689"/>
            <a:ext cx="8621520" cy="24468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Edwin van Kessel</a:t>
            </a:r>
          </a:p>
          <a:p>
            <a:pPr>
              <a:lnSpc>
                <a:spcPct val="150000"/>
              </a:lnSpc>
            </a:pPr>
            <a:endParaRPr lang="nl-NL" b="1"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Monitoren van energie, warmte, prestaties</a:t>
            </a:r>
          </a:p>
          <a:p>
            <a:pPr marL="285750" indent="-285750">
              <a:lnSpc>
                <a:spcPct val="150000"/>
              </a:lnSpc>
              <a:buFont typeface="Arial" panose="020B0604020202020204" pitchFamily="34" charset="0"/>
              <a:buChar char="•"/>
            </a:pPr>
            <a:endParaRPr lang="nl-NL" b="1"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Ruim 12.000 woningen</a:t>
            </a:r>
          </a:p>
          <a:p>
            <a:pPr algn="just"/>
            <a:endParaRPr lang="nl-NL" dirty="0">
              <a:latin typeface="Calibri" panose="020F0502020204030204" pitchFamily="34" charset="0"/>
              <a:ea typeface="Calibri" panose="020F0502020204030204" pitchFamily="34" charset="0"/>
            </a:endParaRPr>
          </a:p>
        </p:txBody>
      </p:sp>
      <p:sp>
        <p:nvSpPr>
          <p:cNvPr id="4" name="Rechthoek 3">
            <a:extLst>
              <a:ext uri="{FF2B5EF4-FFF2-40B4-BE49-F238E27FC236}">
                <a16:creationId xmlns:a16="http://schemas.microsoft.com/office/drawing/2014/main" id="{E226B816-EA96-702F-7053-980E1A94734D}"/>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6D8C6372-8EB5-8C68-B0E6-73B2D0E5F9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sp>
        <p:nvSpPr>
          <p:cNvPr id="8" name="TextBox 89">
            <a:extLst>
              <a:ext uri="{FF2B5EF4-FFF2-40B4-BE49-F238E27FC236}">
                <a16:creationId xmlns:a16="http://schemas.microsoft.com/office/drawing/2014/main" id="{67633E54-E69C-9FB7-4F49-6A1770550C00}"/>
              </a:ext>
            </a:extLst>
          </p:cNvPr>
          <p:cNvSpPr txBox="1"/>
          <p:nvPr/>
        </p:nvSpPr>
        <p:spPr>
          <a:xfrm>
            <a:off x="1984271" y="228535"/>
            <a:ext cx="7324437" cy="646331"/>
          </a:xfrm>
          <a:prstGeom prst="rect">
            <a:avLst/>
          </a:prstGeom>
          <a:noFill/>
        </p:spPr>
        <p:txBody>
          <a:bodyPr wrap="square" rtlCol="0">
            <a:spAutoFit/>
          </a:bodyPr>
          <a:lstStyle/>
          <a:p>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Aangenaam kennis te maken</a:t>
            </a:r>
          </a:p>
        </p:txBody>
      </p:sp>
      <p:pic>
        <p:nvPicPr>
          <p:cNvPr id="9" name="Picture 2" descr="BeNext">
            <a:extLst>
              <a:ext uri="{FF2B5EF4-FFF2-40B4-BE49-F238E27FC236}">
                <a16:creationId xmlns:a16="http://schemas.microsoft.com/office/drawing/2014/main" id="{40CEAE33-39E4-EBDA-EA03-71478D1C05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7899" y="143215"/>
            <a:ext cx="1327580" cy="4084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3">
            <a:extLst>
              <a:ext uri="{FF2B5EF4-FFF2-40B4-BE49-F238E27FC236}">
                <a16:creationId xmlns:a16="http://schemas.microsoft.com/office/drawing/2014/main" id="{846ADC45-9A05-13BE-8A29-A14976CEE479}"/>
              </a:ext>
            </a:extLst>
          </p:cNvPr>
          <p:cNvSpPr/>
          <p:nvPr/>
        </p:nvSpPr>
        <p:spPr>
          <a:xfrm>
            <a:off x="1785239" y="363699"/>
            <a:ext cx="189792" cy="391451"/>
          </a:xfrm>
          <a:prstGeom prst="rect">
            <a:avLst/>
          </a:prstGeom>
          <a:solidFill>
            <a:srgbClr val="649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Picture 4" descr="Sustainable Earth | Green chemistry, Homemade solar panels, Go green">
            <a:extLst>
              <a:ext uri="{FF2B5EF4-FFF2-40B4-BE49-F238E27FC236}">
                <a16:creationId xmlns:a16="http://schemas.microsoft.com/office/drawing/2014/main" id="{0CE2A405-67BD-5F3D-2463-9331436198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0819" y="1385038"/>
            <a:ext cx="3113271" cy="3680257"/>
          </a:xfrm>
          <a:prstGeom prst="rect">
            <a:avLst/>
          </a:prstGeom>
          <a:noFill/>
          <a:extLst>
            <a:ext uri="{909E8E84-426E-40DD-AFC4-6F175D3DCCD1}">
              <a14:hiddenFill xmlns:a14="http://schemas.microsoft.com/office/drawing/2010/main">
                <a:solidFill>
                  <a:srgbClr val="FFFFFF"/>
                </a:solidFill>
              </a14:hiddenFill>
            </a:ext>
          </a:extLst>
        </p:spPr>
      </p:pic>
      <p:pic>
        <p:nvPicPr>
          <p:cNvPr id="2" name="Presentatie vidomes">
            <a:hlinkClick r:id="" action="ppaction://media"/>
            <a:extLst>
              <a:ext uri="{FF2B5EF4-FFF2-40B4-BE49-F238E27FC236}">
                <a16:creationId xmlns:a16="http://schemas.microsoft.com/office/drawing/2014/main" id="{C05B9BF3-B449-B079-2319-210C87D5364C}"/>
              </a:ext>
            </a:extLst>
          </p:cNvPr>
          <p:cNvPicPr>
            <a:picLocks noChangeAspect="1"/>
          </p:cNvPicPr>
          <p:nvPr>
            <a:audioFile r:link="rId1"/>
            <p:extLst>
              <p:ext uri="{DAA4B4D4-6D71-4841-9C94-3DE7FCFB9230}">
                <p14:media xmlns:p14="http://schemas.microsoft.com/office/powerpoint/2010/main" r:embed="rId2">
                  <p14:trim st="1348000" end="887085.3"/>
                </p14:media>
              </p:ext>
            </p:extLst>
          </p:nvPr>
        </p:nvPicPr>
        <p:blipFill>
          <a:blip r:embed="rId8"/>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3" name="Tekstvak 2">
            <a:extLst>
              <a:ext uri="{FF2B5EF4-FFF2-40B4-BE49-F238E27FC236}">
                <a16:creationId xmlns:a16="http://schemas.microsoft.com/office/drawing/2014/main" id="{E276C534-39F4-5FE1-3B29-F4F48E6F825E}"/>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1250170468"/>
      </p:ext>
    </p:extLst>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4381E8-9CC4-D0A2-D61B-5F0B1B2745E8}"/>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049F30D4-5DE7-C775-1045-AE5DEDB66A6C}"/>
              </a:ext>
            </a:extLst>
          </p:cNvPr>
          <p:cNvSpPr txBox="1"/>
          <p:nvPr/>
        </p:nvSpPr>
        <p:spPr>
          <a:xfrm>
            <a:off x="1785239" y="1225689"/>
            <a:ext cx="8621520" cy="32778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Geen leverancier van de warmtepomp</a:t>
            </a:r>
          </a:p>
          <a:p>
            <a:pPr marL="285750" indent="-285750">
              <a:lnSpc>
                <a:spcPct val="150000"/>
              </a:lnSpc>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Geen leverancier van het ventilatie systeem</a:t>
            </a:r>
          </a:p>
          <a:p>
            <a:pPr marL="285750" indent="-285750">
              <a:lnSpc>
                <a:spcPct val="150000"/>
              </a:lnSpc>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Geen energieleverancier</a:t>
            </a:r>
          </a:p>
          <a:p>
            <a:pPr marL="285750" indent="-285750">
              <a:lnSpc>
                <a:spcPct val="150000"/>
              </a:lnSpc>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Geen onderhoudspartij</a:t>
            </a:r>
          </a:p>
          <a:p>
            <a:pPr marL="285750" indent="-285750">
              <a:lnSpc>
                <a:spcPct val="150000"/>
              </a:lnSpc>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Geen installateur</a:t>
            </a:r>
          </a:p>
          <a:p>
            <a:pPr marL="285750" indent="-285750">
              <a:lnSpc>
                <a:spcPct val="150000"/>
              </a:lnSpc>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Niet van de EPV</a:t>
            </a:r>
          </a:p>
          <a:p>
            <a:pPr marL="285750" indent="-285750">
              <a:lnSpc>
                <a:spcPct val="150000"/>
              </a:lnSpc>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Niet van de overheid</a:t>
            </a:r>
          </a:p>
          <a:p>
            <a:pPr algn="just"/>
            <a:endParaRPr lang="nl-NL" dirty="0">
              <a:latin typeface="Calibri" panose="020F0502020204030204" pitchFamily="34" charset="0"/>
              <a:ea typeface="Calibri" panose="020F0502020204030204" pitchFamily="34" charset="0"/>
            </a:endParaRPr>
          </a:p>
        </p:txBody>
      </p:sp>
      <p:sp>
        <p:nvSpPr>
          <p:cNvPr id="4" name="Rechthoek 3">
            <a:extLst>
              <a:ext uri="{FF2B5EF4-FFF2-40B4-BE49-F238E27FC236}">
                <a16:creationId xmlns:a16="http://schemas.microsoft.com/office/drawing/2014/main" id="{E5F482DD-379A-8FF4-E6FC-1F4AB359710B}"/>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18812C6B-D62F-5D15-96BB-8EA93CC83FE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sp>
        <p:nvSpPr>
          <p:cNvPr id="8" name="TextBox 89">
            <a:extLst>
              <a:ext uri="{FF2B5EF4-FFF2-40B4-BE49-F238E27FC236}">
                <a16:creationId xmlns:a16="http://schemas.microsoft.com/office/drawing/2014/main" id="{9041110B-0F00-6772-C72C-72DC549F6964}"/>
              </a:ext>
            </a:extLst>
          </p:cNvPr>
          <p:cNvSpPr txBox="1"/>
          <p:nvPr/>
        </p:nvSpPr>
        <p:spPr>
          <a:xfrm>
            <a:off x="1984271" y="228535"/>
            <a:ext cx="7324437" cy="646331"/>
          </a:xfrm>
          <a:prstGeom prst="rect">
            <a:avLst/>
          </a:prstGeom>
          <a:noFill/>
        </p:spPr>
        <p:txBody>
          <a:bodyPr wrap="square" rtlCol="0">
            <a:spAutoFit/>
          </a:bodyPr>
          <a:lstStyle/>
          <a:p>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Wie is </a:t>
            </a:r>
            <a:r>
              <a:rPr lang="nl-NL" sz="3600" dirty="0" err="1">
                <a:solidFill>
                  <a:srgbClr val="006B92"/>
                </a:solidFill>
                <a:latin typeface="Open Sans" panose="020B0606030504020204" pitchFamily="34" charset="0"/>
                <a:ea typeface="Open Sans" panose="020B0606030504020204" pitchFamily="34" charset="0"/>
                <a:cs typeface="Open Sans" panose="020B0606030504020204" pitchFamily="34" charset="0"/>
              </a:rPr>
              <a:t>BeNext</a:t>
            </a:r>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 </a:t>
            </a:r>
            <a:r>
              <a:rPr lang="nl-NL" sz="3600" b="1" dirty="0">
                <a:solidFill>
                  <a:srgbClr val="006B92"/>
                </a:solidFill>
                <a:latin typeface="Open Sans" panose="020B0606030504020204" pitchFamily="34" charset="0"/>
                <a:ea typeface="Open Sans" panose="020B0606030504020204" pitchFamily="34" charset="0"/>
                <a:cs typeface="Open Sans" panose="020B0606030504020204" pitchFamily="34" charset="0"/>
              </a:rPr>
              <a:t>niet</a:t>
            </a:r>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9" name="Picture 2" descr="BeNext">
            <a:extLst>
              <a:ext uri="{FF2B5EF4-FFF2-40B4-BE49-F238E27FC236}">
                <a16:creationId xmlns:a16="http://schemas.microsoft.com/office/drawing/2014/main" id="{B6ECA685-497A-2F5C-DCC3-E7EE7D5E12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7899" y="143215"/>
            <a:ext cx="1327580" cy="4084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3">
            <a:extLst>
              <a:ext uri="{FF2B5EF4-FFF2-40B4-BE49-F238E27FC236}">
                <a16:creationId xmlns:a16="http://schemas.microsoft.com/office/drawing/2014/main" id="{0183B284-BE37-2155-9D27-65ACE4EC2D66}"/>
              </a:ext>
            </a:extLst>
          </p:cNvPr>
          <p:cNvSpPr/>
          <p:nvPr/>
        </p:nvSpPr>
        <p:spPr>
          <a:xfrm>
            <a:off x="1785239" y="363699"/>
            <a:ext cx="189792" cy="391451"/>
          </a:xfrm>
          <a:prstGeom prst="rect">
            <a:avLst/>
          </a:prstGeom>
          <a:solidFill>
            <a:srgbClr val="649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Picture 4" descr="Sustainable Earth | Green chemistry, Homemade solar panels, Go green">
            <a:extLst>
              <a:ext uri="{FF2B5EF4-FFF2-40B4-BE49-F238E27FC236}">
                <a16:creationId xmlns:a16="http://schemas.microsoft.com/office/drawing/2014/main" id="{960624D1-960A-95D1-6BA5-0629C07141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0819" y="1385038"/>
            <a:ext cx="3113271" cy="3680257"/>
          </a:xfrm>
          <a:prstGeom prst="rect">
            <a:avLst/>
          </a:prstGeom>
          <a:noFill/>
          <a:extLst>
            <a:ext uri="{909E8E84-426E-40DD-AFC4-6F175D3DCCD1}">
              <a14:hiddenFill xmlns:a14="http://schemas.microsoft.com/office/drawing/2010/main">
                <a:solidFill>
                  <a:srgbClr val="FFFFFF"/>
                </a:solidFill>
              </a14:hiddenFill>
            </a:ext>
          </a:extLst>
        </p:spPr>
      </p:pic>
      <p:pic>
        <p:nvPicPr>
          <p:cNvPr id="2" name="Presentatie vidomes">
            <a:hlinkClick r:id="" action="ppaction://media"/>
            <a:extLst>
              <a:ext uri="{FF2B5EF4-FFF2-40B4-BE49-F238E27FC236}">
                <a16:creationId xmlns:a16="http://schemas.microsoft.com/office/drawing/2014/main" id="{60C3D77E-C2B0-F9B5-821B-46132269B6BD}"/>
              </a:ext>
            </a:extLst>
          </p:cNvPr>
          <p:cNvPicPr>
            <a:picLocks noChangeAspect="1"/>
          </p:cNvPicPr>
          <p:nvPr>
            <a:audioFile r:link="rId1"/>
            <p:extLst>
              <p:ext uri="{DAA4B4D4-6D71-4841-9C94-3DE7FCFB9230}">
                <p14:media xmlns:p14="http://schemas.microsoft.com/office/powerpoint/2010/main" r:embed="rId2">
                  <p14:trim st="1378000" end="868085.3"/>
                </p14:media>
              </p:ext>
            </p:extLst>
          </p:nvPr>
        </p:nvPicPr>
        <p:blipFill>
          <a:blip r:embed="rId8"/>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3" name="Tekstvak 2">
            <a:extLst>
              <a:ext uri="{FF2B5EF4-FFF2-40B4-BE49-F238E27FC236}">
                <a16:creationId xmlns:a16="http://schemas.microsoft.com/office/drawing/2014/main" id="{624169EE-41B8-DB0A-58A1-C1445E944065}"/>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2407071579"/>
      </p:ext>
    </p:extLst>
  </p:cSld>
  <p:clrMapOvr>
    <a:masterClrMapping/>
  </p:clrMapOvr>
  <mc:AlternateContent xmlns:mc="http://schemas.openxmlformats.org/markup-compatibility/2006">
    <mc:Choice xmlns:p14="http://schemas.microsoft.com/office/powerpoint/2010/main" Requires="p14">
      <p:transition spd="slow" p14:dur="2000" advTm="19000"/>
    </mc:Choice>
    <mc:Fallback>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F87679-6AFD-D870-B274-11338C9B72CF}"/>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A583B2DD-C334-8C1D-3CBE-654B2C091477}"/>
              </a:ext>
            </a:extLst>
          </p:cNvPr>
          <p:cNvSpPr txBox="1"/>
          <p:nvPr/>
        </p:nvSpPr>
        <p:spPr>
          <a:xfrm>
            <a:off x="1785239" y="1225689"/>
            <a:ext cx="8621520" cy="286232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t>In</a:t>
            </a:r>
            <a:r>
              <a:rPr lang="nl-NL" b="1" dirty="0">
                <a:latin typeface="Open Sans" panose="020B0606030504020204" pitchFamily="34" charset="0"/>
                <a:ea typeface="Open Sans" panose="020B0606030504020204" pitchFamily="34" charset="0"/>
                <a:cs typeface="Open Sans" panose="020B0606030504020204" pitchFamily="34" charset="0"/>
              </a:rPr>
              <a:t> </a:t>
            </a:r>
            <a: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t>opdracht</a:t>
            </a:r>
            <a:r>
              <a:rPr lang="nl-NL" b="1" dirty="0">
                <a:latin typeface="Open Sans" panose="020B0606030504020204" pitchFamily="34" charset="0"/>
                <a:ea typeface="Open Sans" panose="020B0606030504020204" pitchFamily="34" charset="0"/>
                <a:cs typeface="Open Sans" panose="020B0606030504020204" pitchFamily="34" charset="0"/>
              </a:rPr>
              <a:t> van de woningcorporatie</a:t>
            </a:r>
          </a:p>
          <a:p>
            <a:pPr marL="285750" indent="-285750">
              <a:lnSpc>
                <a:spcPct val="150000"/>
              </a:lnSpc>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Maakt het energiegebruik </a:t>
            </a:r>
            <a: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t>inzichtelijk</a:t>
            </a:r>
          </a:p>
          <a:p>
            <a:pPr marL="285750" indent="-285750">
              <a:lnSpc>
                <a:spcPct val="150000"/>
              </a:lnSpc>
              <a:buFont typeface="Arial" panose="020B0604020202020204" pitchFamily="34" charset="0"/>
              <a:buChar char="•"/>
            </a:pPr>
            <a: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t>Rapporteert</a:t>
            </a:r>
            <a:r>
              <a:rPr lang="nl-NL" b="1" dirty="0">
                <a:latin typeface="Open Sans" panose="020B0606030504020204" pitchFamily="34" charset="0"/>
                <a:ea typeface="Open Sans" panose="020B0606030504020204" pitchFamily="34" charset="0"/>
                <a:cs typeface="Open Sans" panose="020B0606030504020204" pitchFamily="34" charset="0"/>
              </a:rPr>
              <a:t> naar de woningcorporatie</a:t>
            </a:r>
          </a:p>
          <a:p>
            <a:pPr marL="285750" indent="-285750">
              <a:lnSpc>
                <a:spcPct val="150000"/>
              </a:lnSpc>
              <a:buFont typeface="Arial" panose="020B0604020202020204" pitchFamily="34" charset="0"/>
              <a:buChar char="•"/>
            </a:pPr>
            <a: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t>Alarmeert</a:t>
            </a:r>
            <a:r>
              <a:rPr lang="nl-NL" b="1" dirty="0">
                <a:latin typeface="Open Sans" panose="020B0606030504020204" pitchFamily="34" charset="0"/>
                <a:ea typeface="Open Sans" panose="020B0606030504020204" pitchFamily="34" charset="0"/>
                <a:cs typeface="Open Sans" panose="020B0606030504020204" pitchFamily="34" charset="0"/>
              </a:rPr>
              <a:t> naar de onderhoudsorganisatie</a:t>
            </a:r>
          </a:p>
          <a:p>
            <a:pPr marL="285750" indent="-285750">
              <a:lnSpc>
                <a:spcPct val="150000"/>
              </a:lnSpc>
              <a:buFont typeface="Arial" panose="020B0604020202020204" pitchFamily="34" charset="0"/>
              <a:buChar char="•"/>
            </a:pPr>
            <a: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t>Informeert</a:t>
            </a:r>
            <a:r>
              <a:rPr lang="nl-NL" b="1" dirty="0">
                <a:latin typeface="Open Sans" panose="020B0606030504020204" pitchFamily="34" charset="0"/>
                <a:ea typeface="Open Sans" panose="020B0606030504020204" pitchFamily="34" charset="0"/>
                <a:cs typeface="Open Sans" panose="020B0606030504020204" pitchFamily="34" charset="0"/>
              </a:rPr>
              <a:t> de bewoner middels de App</a:t>
            </a:r>
          </a:p>
          <a:p>
            <a:pPr marL="285750" indent="-285750">
              <a:lnSpc>
                <a:spcPct val="150000"/>
              </a:lnSpc>
              <a:buFont typeface="Arial" panose="020B0604020202020204" pitchFamily="34" charset="0"/>
              <a:buChar char="•"/>
            </a:pPr>
            <a:r>
              <a:rPr lang="nl-NL" b="1" dirty="0" err="1">
                <a:latin typeface="Open Sans" panose="020B0606030504020204" pitchFamily="34" charset="0"/>
                <a:ea typeface="Open Sans" panose="020B0606030504020204" pitchFamily="34" charset="0"/>
                <a:cs typeface="Open Sans" panose="020B0606030504020204" pitchFamily="34" charset="0"/>
              </a:rPr>
              <a:t>BeNext</a:t>
            </a:r>
            <a:r>
              <a:rPr lang="nl-NL" b="1" dirty="0">
                <a:latin typeface="Open Sans" panose="020B0606030504020204" pitchFamily="34" charset="0"/>
                <a:ea typeface="Open Sans" panose="020B0606030504020204" pitchFamily="34" charset="0"/>
                <a:cs typeface="Open Sans" panose="020B0606030504020204" pitchFamily="34" charset="0"/>
              </a:rPr>
              <a:t> is een </a:t>
            </a:r>
            <a: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t>Nederlands</a:t>
            </a:r>
            <a:r>
              <a:rPr lang="nl-NL" b="1" dirty="0">
                <a:latin typeface="Open Sans" panose="020B0606030504020204" pitchFamily="34" charset="0"/>
                <a:ea typeface="Open Sans" panose="020B0606030504020204" pitchFamily="34" charset="0"/>
                <a:cs typeface="Open Sans" panose="020B0606030504020204" pitchFamily="34" charset="0"/>
              </a:rPr>
              <a:t> bedrijf uit Amsterdam</a:t>
            </a:r>
          </a:p>
          <a:p>
            <a:pPr algn="just"/>
            <a:endParaRPr lang="nl-NL"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hthoek 3">
            <a:extLst>
              <a:ext uri="{FF2B5EF4-FFF2-40B4-BE49-F238E27FC236}">
                <a16:creationId xmlns:a16="http://schemas.microsoft.com/office/drawing/2014/main" id="{4051F94A-14EA-280D-D08C-C7F11BBF0DA2}"/>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21062A88-E722-42EB-9FCE-3D0EC93102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sp>
        <p:nvSpPr>
          <p:cNvPr id="8" name="TextBox 89">
            <a:extLst>
              <a:ext uri="{FF2B5EF4-FFF2-40B4-BE49-F238E27FC236}">
                <a16:creationId xmlns:a16="http://schemas.microsoft.com/office/drawing/2014/main" id="{6CCC9A8F-473A-557B-3C90-EC72FBE2EF9E}"/>
              </a:ext>
            </a:extLst>
          </p:cNvPr>
          <p:cNvSpPr txBox="1"/>
          <p:nvPr/>
        </p:nvSpPr>
        <p:spPr>
          <a:xfrm>
            <a:off x="1984271" y="228535"/>
            <a:ext cx="7324437" cy="646331"/>
          </a:xfrm>
          <a:prstGeom prst="rect">
            <a:avLst/>
          </a:prstGeom>
          <a:noFill/>
        </p:spPr>
        <p:txBody>
          <a:bodyPr wrap="square" rtlCol="0">
            <a:spAutoFit/>
          </a:bodyPr>
          <a:lstStyle/>
          <a:p>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Wie is </a:t>
            </a:r>
            <a:r>
              <a:rPr lang="nl-NL" sz="3600" dirty="0" err="1">
                <a:solidFill>
                  <a:srgbClr val="006B92"/>
                </a:solidFill>
                <a:latin typeface="Open Sans" panose="020B0606030504020204" pitchFamily="34" charset="0"/>
                <a:ea typeface="Open Sans" panose="020B0606030504020204" pitchFamily="34" charset="0"/>
                <a:cs typeface="Open Sans" panose="020B0606030504020204" pitchFamily="34" charset="0"/>
              </a:rPr>
              <a:t>BeNext</a:t>
            </a:r>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 </a:t>
            </a:r>
            <a:r>
              <a:rPr lang="nl-NL" sz="3600" b="1" dirty="0">
                <a:solidFill>
                  <a:srgbClr val="006B92"/>
                </a:solidFill>
                <a:latin typeface="Open Sans" panose="020B0606030504020204" pitchFamily="34" charset="0"/>
                <a:ea typeface="Open Sans" panose="020B0606030504020204" pitchFamily="34" charset="0"/>
                <a:cs typeface="Open Sans" panose="020B0606030504020204" pitchFamily="34" charset="0"/>
              </a:rPr>
              <a:t>wel</a:t>
            </a:r>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9" name="Picture 2" descr="BeNext">
            <a:extLst>
              <a:ext uri="{FF2B5EF4-FFF2-40B4-BE49-F238E27FC236}">
                <a16:creationId xmlns:a16="http://schemas.microsoft.com/office/drawing/2014/main" id="{D5F50138-ECCA-B64A-9F18-4F4A303A1D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7899" y="143215"/>
            <a:ext cx="1327580" cy="4084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3">
            <a:extLst>
              <a:ext uri="{FF2B5EF4-FFF2-40B4-BE49-F238E27FC236}">
                <a16:creationId xmlns:a16="http://schemas.microsoft.com/office/drawing/2014/main" id="{213786AB-D717-0266-9F2A-D18DD24A9644}"/>
              </a:ext>
            </a:extLst>
          </p:cNvPr>
          <p:cNvSpPr/>
          <p:nvPr/>
        </p:nvSpPr>
        <p:spPr>
          <a:xfrm>
            <a:off x="1785239" y="363699"/>
            <a:ext cx="189792" cy="391451"/>
          </a:xfrm>
          <a:prstGeom prst="rect">
            <a:avLst/>
          </a:prstGeom>
          <a:solidFill>
            <a:srgbClr val="649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Picture 4" descr="Sustainable Earth | Green chemistry, Homemade solar panels, Go green">
            <a:extLst>
              <a:ext uri="{FF2B5EF4-FFF2-40B4-BE49-F238E27FC236}">
                <a16:creationId xmlns:a16="http://schemas.microsoft.com/office/drawing/2014/main" id="{5C55A735-3A8D-F041-7086-5EEEE6BD60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0819" y="1385038"/>
            <a:ext cx="3113271" cy="3680257"/>
          </a:xfrm>
          <a:prstGeom prst="rect">
            <a:avLst/>
          </a:prstGeom>
          <a:noFill/>
          <a:extLst>
            <a:ext uri="{909E8E84-426E-40DD-AFC4-6F175D3DCCD1}">
              <a14:hiddenFill xmlns:a14="http://schemas.microsoft.com/office/drawing/2010/main">
                <a:solidFill>
                  <a:srgbClr val="FFFFFF"/>
                </a:solidFill>
              </a14:hiddenFill>
            </a:ext>
          </a:extLst>
        </p:spPr>
      </p:pic>
      <p:pic>
        <p:nvPicPr>
          <p:cNvPr id="2" name="Presentatie vidomes">
            <a:hlinkClick r:id="" action="ppaction://media"/>
            <a:extLst>
              <a:ext uri="{FF2B5EF4-FFF2-40B4-BE49-F238E27FC236}">
                <a16:creationId xmlns:a16="http://schemas.microsoft.com/office/drawing/2014/main" id="{085E0CEA-3F9B-8DA5-F3EA-234970EDE066}"/>
              </a:ext>
            </a:extLst>
          </p:cNvPr>
          <p:cNvPicPr>
            <a:picLocks noChangeAspect="1"/>
          </p:cNvPicPr>
          <p:nvPr>
            <a:audioFile r:link="rId1"/>
            <p:extLst>
              <p:ext uri="{DAA4B4D4-6D71-4841-9C94-3DE7FCFB9230}">
                <p14:media xmlns:p14="http://schemas.microsoft.com/office/powerpoint/2010/main" r:embed="rId2">
                  <p14:trim st="1400000" end="835085.3"/>
                </p14:media>
              </p:ext>
            </p:extLst>
          </p:nvPr>
        </p:nvPicPr>
        <p:blipFill>
          <a:blip r:embed="rId8"/>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3" name="Tekstvak 2">
            <a:extLst>
              <a:ext uri="{FF2B5EF4-FFF2-40B4-BE49-F238E27FC236}">
                <a16:creationId xmlns:a16="http://schemas.microsoft.com/office/drawing/2014/main" id="{B11167B4-C85B-F085-7ED3-AA83BA85F1AC}"/>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1079893414"/>
      </p:ext>
    </p:extLst>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BF1E69-40D4-5751-0F12-24EC124BEB4E}"/>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5D70892A-E9A6-1F13-1C4A-1904E4E5B8C9}"/>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501D89DD-7235-AC52-C96F-896E305BA0B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sp>
        <p:nvSpPr>
          <p:cNvPr id="8" name="TextBox 89">
            <a:extLst>
              <a:ext uri="{FF2B5EF4-FFF2-40B4-BE49-F238E27FC236}">
                <a16:creationId xmlns:a16="http://schemas.microsoft.com/office/drawing/2014/main" id="{7C4C52CE-D961-BC04-82E4-C528CC34A61F}"/>
              </a:ext>
            </a:extLst>
          </p:cNvPr>
          <p:cNvSpPr txBox="1"/>
          <p:nvPr/>
        </p:nvSpPr>
        <p:spPr>
          <a:xfrm>
            <a:off x="1984271" y="228535"/>
            <a:ext cx="7324437" cy="646331"/>
          </a:xfrm>
          <a:prstGeom prst="rect">
            <a:avLst/>
          </a:prstGeom>
          <a:noFill/>
        </p:spPr>
        <p:txBody>
          <a:bodyPr wrap="square" rtlCol="0">
            <a:spAutoFit/>
          </a:bodyPr>
          <a:lstStyle/>
          <a:p>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Basis voor energiebundel</a:t>
            </a:r>
          </a:p>
        </p:txBody>
      </p:sp>
      <p:pic>
        <p:nvPicPr>
          <p:cNvPr id="9" name="Picture 2" descr="BeNext">
            <a:extLst>
              <a:ext uri="{FF2B5EF4-FFF2-40B4-BE49-F238E27FC236}">
                <a16:creationId xmlns:a16="http://schemas.microsoft.com/office/drawing/2014/main" id="{D4683A26-E73F-3223-12DF-F2E6E243A5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7899" y="143215"/>
            <a:ext cx="1327580" cy="4084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3">
            <a:extLst>
              <a:ext uri="{FF2B5EF4-FFF2-40B4-BE49-F238E27FC236}">
                <a16:creationId xmlns:a16="http://schemas.microsoft.com/office/drawing/2014/main" id="{953F78C2-E28F-BF00-B0E9-BC7302A439E1}"/>
              </a:ext>
            </a:extLst>
          </p:cNvPr>
          <p:cNvSpPr/>
          <p:nvPr/>
        </p:nvSpPr>
        <p:spPr>
          <a:xfrm>
            <a:off x="1785239" y="363699"/>
            <a:ext cx="189792" cy="391451"/>
          </a:xfrm>
          <a:prstGeom prst="rect">
            <a:avLst/>
          </a:prstGeom>
          <a:solidFill>
            <a:srgbClr val="649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7">
            <a:extLst>
              <a:ext uri="{FF2B5EF4-FFF2-40B4-BE49-F238E27FC236}">
                <a16:creationId xmlns:a16="http://schemas.microsoft.com/office/drawing/2014/main" id="{C795F39E-02E9-B774-3046-F11FE438B370}"/>
              </a:ext>
            </a:extLst>
          </p:cNvPr>
          <p:cNvPicPr>
            <a:picLocks noChangeAspect="1"/>
          </p:cNvPicPr>
          <p:nvPr/>
        </p:nvPicPr>
        <p:blipFill>
          <a:blip r:embed="rId7"/>
          <a:srcRect t="4259" b="3560"/>
          <a:stretch>
            <a:fillRect/>
          </a:stretch>
        </p:blipFill>
        <p:spPr>
          <a:xfrm>
            <a:off x="1785239" y="874866"/>
            <a:ext cx="8614106" cy="5117459"/>
          </a:xfrm>
          <a:prstGeom prst="rect">
            <a:avLst/>
          </a:prstGeom>
        </p:spPr>
      </p:pic>
      <p:pic>
        <p:nvPicPr>
          <p:cNvPr id="3" name="Presentatie vidomes">
            <a:hlinkClick r:id="" action="ppaction://media"/>
            <a:extLst>
              <a:ext uri="{FF2B5EF4-FFF2-40B4-BE49-F238E27FC236}">
                <a16:creationId xmlns:a16="http://schemas.microsoft.com/office/drawing/2014/main" id="{32CF6C44-4DC0-9794-01E6-F5D8BD8590D2}"/>
              </a:ext>
            </a:extLst>
          </p:cNvPr>
          <p:cNvPicPr>
            <a:picLocks noChangeAspect="1"/>
          </p:cNvPicPr>
          <p:nvPr>
            <a:audioFile r:link="rId1"/>
            <p:extLst>
              <p:ext uri="{DAA4B4D4-6D71-4841-9C94-3DE7FCFB9230}">
                <p14:media xmlns:p14="http://schemas.microsoft.com/office/powerpoint/2010/main" r:embed="rId2">
                  <p14:trim st="1446000" end="784085.3"/>
                </p14:media>
              </p:ext>
            </p:extLst>
          </p:nvPr>
        </p:nvPicPr>
        <p:blipFill>
          <a:blip r:embed="rId8"/>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6" name="Tekstvak 5">
            <a:extLst>
              <a:ext uri="{FF2B5EF4-FFF2-40B4-BE49-F238E27FC236}">
                <a16:creationId xmlns:a16="http://schemas.microsoft.com/office/drawing/2014/main" id="{7D271563-0A30-E3D5-1D7E-292E515C46E6}"/>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892878562"/>
      </p:ext>
    </p:extLst>
  </p:cSld>
  <p:clrMapOvr>
    <a:masterClrMapping/>
  </p:clrMapOvr>
  <mc:AlternateContent xmlns:mc="http://schemas.openxmlformats.org/markup-compatibility/2006">
    <mc:Choice xmlns:p14="http://schemas.microsoft.com/office/powerpoint/2010/main" Requires="p14">
      <p:transition spd="slow" p14:dur="2000" advTm="35000"/>
    </mc:Choice>
    <mc:Fallback>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47BFEF-C04A-0F35-0051-29C737BD3BA9}"/>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2C19966D-B0BD-9834-E10B-D2F7352543B0}"/>
              </a:ext>
            </a:extLst>
          </p:cNvPr>
          <p:cNvSpPr txBox="1"/>
          <p:nvPr/>
        </p:nvSpPr>
        <p:spPr>
          <a:xfrm>
            <a:off x="1785239" y="1281160"/>
            <a:ext cx="8621520" cy="5078313"/>
          </a:xfrm>
          <a:prstGeom prst="rect">
            <a:avLst/>
          </a:prstGeom>
          <a:noFill/>
        </p:spPr>
        <p:txBody>
          <a:bodyPr wrap="square" rtlCol="0">
            <a:spAutoFit/>
          </a:bodyPr>
          <a:lstStyle/>
          <a:p>
            <a:r>
              <a:rPr lang="nl-NL" dirty="0" err="1">
                <a:latin typeface="Open Sans" panose="020B0606030504020204" pitchFamily="34" charset="0"/>
                <a:ea typeface="Open Sans" panose="020B0606030504020204" pitchFamily="34" charset="0"/>
                <a:cs typeface="Open Sans" panose="020B0606030504020204" pitchFamily="34" charset="0"/>
              </a:rPr>
              <a:t>Vidomes</a:t>
            </a:r>
            <a:r>
              <a:rPr lang="nl-NL" dirty="0">
                <a:latin typeface="Open Sans" panose="020B0606030504020204" pitchFamily="34" charset="0"/>
                <a:ea typeface="Open Sans" panose="020B0606030504020204" pitchFamily="34" charset="0"/>
                <a:cs typeface="Open Sans" panose="020B0606030504020204" pitchFamily="34" charset="0"/>
              </a:rPr>
              <a:t> vraagt een </a:t>
            </a:r>
            <a:r>
              <a:rPr lang="nl-NL" b="1" dirty="0">
                <a:solidFill>
                  <a:srgbClr val="006B92"/>
                </a:solidFill>
                <a:latin typeface="Open Sans" panose="020B0606030504020204" pitchFamily="34" charset="0"/>
                <a:ea typeface="Open Sans" panose="020B0606030504020204" pitchFamily="34" charset="0"/>
                <a:cs typeface="Open Sans" panose="020B0606030504020204" pitchFamily="34" charset="0"/>
              </a:rPr>
              <a:t>Energieprestatievergoeding (EPV)</a:t>
            </a:r>
            <a:r>
              <a:rPr lang="nl-NL" dirty="0">
                <a:latin typeface="Open Sans" panose="020B0606030504020204" pitchFamily="34" charset="0"/>
                <a:ea typeface="Open Sans" panose="020B0606030504020204" pitchFamily="34" charset="0"/>
                <a:cs typeface="Open Sans" panose="020B0606030504020204" pitchFamily="34" charset="0"/>
              </a:rPr>
              <a:t>, omdat de woningen voldoen aan het </a:t>
            </a:r>
            <a:r>
              <a:rPr lang="nl-NL" b="1" dirty="0">
                <a:latin typeface="Open Sans" panose="020B0606030504020204" pitchFamily="34" charset="0"/>
                <a:ea typeface="Open Sans" panose="020B0606030504020204" pitchFamily="34" charset="0"/>
                <a:cs typeface="Open Sans" panose="020B0606030504020204" pitchFamily="34" charset="0"/>
              </a:rPr>
              <a:t>Besluit energieprestatievergoeding huur</a:t>
            </a:r>
            <a:r>
              <a:rPr lang="nl-NL" dirty="0">
                <a:latin typeface="Open Sans" panose="020B0606030504020204" pitchFamily="34" charset="0"/>
                <a:ea typeface="Open Sans" panose="020B0606030504020204" pitchFamily="34" charset="0"/>
                <a:cs typeface="Open Sans" panose="020B0606030504020204" pitchFamily="34" charset="0"/>
              </a:rPr>
              <a:t>. </a:t>
            </a:r>
          </a:p>
          <a:p>
            <a:endParaRPr lang="nl-NL" dirty="0">
              <a:latin typeface="Open Sans" panose="020B0606030504020204" pitchFamily="34" charset="0"/>
              <a:ea typeface="Open Sans" panose="020B0606030504020204" pitchFamily="34" charset="0"/>
              <a:cs typeface="Open Sans" panose="020B0606030504020204" pitchFamily="34" charset="0"/>
            </a:endParaRPr>
          </a:p>
          <a:p>
            <a:r>
              <a:rPr lang="nl-NL" dirty="0">
                <a:latin typeface="Open Sans" panose="020B0606030504020204" pitchFamily="34" charset="0"/>
                <a:ea typeface="Open Sans" panose="020B0606030504020204" pitchFamily="34" charset="0"/>
                <a:cs typeface="Open Sans" panose="020B0606030504020204" pitchFamily="34" charset="0"/>
              </a:rPr>
              <a:t>Zie https://wetten.overheid.nl/BWBR0038456/2024-07-01 of u kunt de</a:t>
            </a:r>
            <a:r>
              <a:rPr lang="nl-NL" b="1" dirty="0">
                <a:latin typeface="Open Sans" panose="020B0606030504020204" pitchFamily="34" charset="0"/>
                <a:ea typeface="Open Sans" panose="020B0606030504020204" pitchFamily="34" charset="0"/>
                <a:cs typeface="Open Sans" panose="020B0606030504020204" pitchFamily="34" charset="0"/>
              </a:rPr>
              <a:t> QR-code</a:t>
            </a:r>
            <a:r>
              <a:rPr lang="nl-NL" dirty="0">
                <a:latin typeface="Open Sans" panose="020B0606030504020204" pitchFamily="34" charset="0"/>
                <a:ea typeface="Open Sans" panose="020B0606030504020204" pitchFamily="34" charset="0"/>
                <a:cs typeface="Open Sans" panose="020B0606030504020204" pitchFamily="34" charset="0"/>
              </a:rPr>
              <a:t> scannen.</a:t>
            </a:r>
          </a:p>
          <a:p>
            <a:endParaRPr lang="nl-NL" dirty="0">
              <a:latin typeface="Open Sans" panose="020B0606030504020204" pitchFamily="34" charset="0"/>
              <a:ea typeface="Open Sans" panose="020B0606030504020204" pitchFamily="34" charset="0"/>
              <a:cs typeface="Open Sans" panose="020B0606030504020204" pitchFamily="34" charset="0"/>
            </a:endParaRPr>
          </a:p>
          <a:p>
            <a:r>
              <a:rPr lang="nl-NL" dirty="0">
                <a:latin typeface="Open Sans" panose="020B0606030504020204" pitchFamily="34" charset="0"/>
                <a:ea typeface="Open Sans" panose="020B0606030504020204" pitchFamily="34" charset="0"/>
                <a:cs typeface="Open Sans" panose="020B0606030504020204" pitchFamily="34" charset="0"/>
              </a:rPr>
              <a:t>Een </a:t>
            </a:r>
            <a:r>
              <a:rPr lang="nl-NL" b="1" dirty="0">
                <a:latin typeface="Open Sans" panose="020B0606030504020204" pitchFamily="34" charset="0"/>
                <a:ea typeface="Open Sans" panose="020B0606030504020204" pitchFamily="34" charset="0"/>
                <a:cs typeface="Open Sans" panose="020B0606030504020204" pitchFamily="34" charset="0"/>
              </a:rPr>
              <a:t>energieprestatievergoeding</a:t>
            </a:r>
            <a:r>
              <a:rPr lang="nl-NL" dirty="0">
                <a:latin typeface="Open Sans" panose="020B0606030504020204" pitchFamily="34" charset="0"/>
                <a:ea typeface="Open Sans" panose="020B0606030504020204" pitchFamily="34" charset="0"/>
                <a:cs typeface="Open Sans" panose="020B0606030504020204" pitchFamily="34" charset="0"/>
              </a:rPr>
              <a:t> is een bedrag dat een huurder </a:t>
            </a:r>
            <a:r>
              <a:rPr lang="nl-NL" b="1" dirty="0">
                <a:latin typeface="Open Sans" panose="020B0606030504020204" pitchFamily="34" charset="0"/>
                <a:ea typeface="Open Sans" panose="020B0606030504020204" pitchFamily="34" charset="0"/>
                <a:cs typeface="Open Sans" panose="020B0606030504020204" pitchFamily="34" charset="0"/>
              </a:rPr>
              <a:t>extra</a:t>
            </a:r>
            <a:r>
              <a:rPr lang="nl-NL" dirty="0">
                <a:latin typeface="Open Sans" panose="020B0606030504020204" pitchFamily="34" charset="0"/>
                <a:ea typeface="Open Sans" panose="020B0606030504020204" pitchFamily="34" charset="0"/>
                <a:cs typeface="Open Sans" panose="020B0606030504020204" pitchFamily="34" charset="0"/>
              </a:rPr>
              <a:t> betaalt aan de verhuurder. Dit is voor een </a:t>
            </a:r>
            <a:r>
              <a:rPr lang="nl-NL" b="1" dirty="0" err="1">
                <a:latin typeface="Open Sans" panose="020B0606030504020204" pitchFamily="34" charset="0"/>
                <a:ea typeface="Open Sans" panose="020B0606030504020204" pitchFamily="34" charset="0"/>
                <a:cs typeface="Open Sans" panose="020B0606030504020204" pitchFamily="34" charset="0"/>
              </a:rPr>
              <a:t>gasloze</a:t>
            </a:r>
            <a:r>
              <a:rPr lang="nl-NL" b="1" dirty="0">
                <a:latin typeface="Open Sans" panose="020B0606030504020204" pitchFamily="34" charset="0"/>
                <a:ea typeface="Open Sans" panose="020B0606030504020204" pitchFamily="34" charset="0"/>
                <a:cs typeface="Open Sans" panose="020B0606030504020204" pitchFamily="34" charset="0"/>
              </a:rPr>
              <a:t> </a:t>
            </a:r>
            <a:r>
              <a:rPr lang="nl-NL" dirty="0">
                <a:latin typeface="Open Sans" panose="020B0606030504020204" pitchFamily="34" charset="0"/>
                <a:ea typeface="Open Sans" panose="020B0606030504020204" pitchFamily="34" charset="0"/>
                <a:cs typeface="Open Sans" panose="020B0606030504020204" pitchFamily="34" charset="0"/>
              </a:rPr>
              <a:t>woning die </a:t>
            </a:r>
            <a:r>
              <a:rPr lang="nl-NL" b="1" dirty="0">
                <a:latin typeface="Open Sans" panose="020B0606030504020204" pitchFamily="34" charset="0"/>
                <a:ea typeface="Open Sans" panose="020B0606030504020204" pitchFamily="34" charset="0"/>
                <a:cs typeface="Open Sans" panose="020B0606030504020204" pitchFamily="34" charset="0"/>
              </a:rPr>
              <a:t>heel weinig energie gebruikt</a:t>
            </a:r>
            <a:r>
              <a:rPr lang="nl-NL" dirty="0">
                <a:latin typeface="Open Sans" panose="020B0606030504020204" pitchFamily="34" charset="0"/>
                <a:ea typeface="Open Sans" panose="020B0606030504020204" pitchFamily="34" charset="0"/>
                <a:cs typeface="Open Sans" panose="020B0606030504020204" pitchFamily="34" charset="0"/>
              </a:rPr>
              <a:t> en </a:t>
            </a:r>
            <a:r>
              <a:rPr lang="nl-NL" b="1" dirty="0">
                <a:latin typeface="Open Sans" panose="020B0606030504020204" pitchFamily="34" charset="0"/>
                <a:ea typeface="Open Sans" panose="020B0606030504020204" pitchFamily="34" charset="0"/>
                <a:cs typeface="Open Sans" panose="020B0606030504020204" pitchFamily="34" charset="0"/>
              </a:rPr>
              <a:t>zelf energie opwekt</a:t>
            </a:r>
            <a:r>
              <a:rPr lang="nl-NL" dirty="0">
                <a:latin typeface="Open Sans" panose="020B0606030504020204" pitchFamily="34" charset="0"/>
                <a:ea typeface="Open Sans" panose="020B0606030504020204" pitchFamily="34" charset="0"/>
                <a:cs typeface="Open Sans" panose="020B0606030504020204" pitchFamily="34" charset="0"/>
              </a:rPr>
              <a:t>. </a:t>
            </a:r>
          </a:p>
          <a:p>
            <a:endParaRPr lang="nl-NL" dirty="0">
              <a:latin typeface="Open Sans" panose="020B0606030504020204" pitchFamily="34" charset="0"/>
              <a:ea typeface="Open Sans" panose="020B0606030504020204" pitchFamily="34" charset="0"/>
              <a:cs typeface="Open Sans" panose="020B0606030504020204" pitchFamily="34" charset="0"/>
            </a:endParaRPr>
          </a:p>
          <a:p>
            <a:r>
              <a:rPr lang="nl-NL" dirty="0" err="1">
                <a:latin typeface="Open Sans" panose="020B0606030504020204" pitchFamily="34" charset="0"/>
                <a:ea typeface="Open Sans" panose="020B0606030504020204" pitchFamily="34" charset="0"/>
                <a:cs typeface="Open Sans" panose="020B0606030504020204" pitchFamily="34" charset="0"/>
              </a:rPr>
              <a:t>Vidomes</a:t>
            </a:r>
            <a:r>
              <a:rPr lang="nl-NL" dirty="0">
                <a:latin typeface="Open Sans" panose="020B0606030504020204" pitchFamily="34" charset="0"/>
                <a:ea typeface="Open Sans" panose="020B0606030504020204" pitchFamily="34" charset="0"/>
                <a:cs typeface="Open Sans" panose="020B0606030504020204" pitchFamily="34" charset="0"/>
              </a:rPr>
              <a:t> heeft veel geld uitgegeven om de woningen in de Bergenbuurt duurzamer te maken. De EPV helpt </a:t>
            </a:r>
            <a:r>
              <a:rPr lang="nl-NL" dirty="0" err="1">
                <a:latin typeface="Open Sans" panose="020B0606030504020204" pitchFamily="34" charset="0"/>
                <a:ea typeface="Open Sans" panose="020B0606030504020204" pitchFamily="34" charset="0"/>
                <a:cs typeface="Open Sans" panose="020B0606030504020204" pitchFamily="34" charset="0"/>
              </a:rPr>
              <a:t>Vidomes</a:t>
            </a:r>
            <a:r>
              <a:rPr lang="nl-NL" dirty="0">
                <a:latin typeface="Open Sans" panose="020B0606030504020204" pitchFamily="34" charset="0"/>
                <a:ea typeface="Open Sans" panose="020B0606030504020204" pitchFamily="34" charset="0"/>
                <a:cs typeface="Open Sans" panose="020B0606030504020204" pitchFamily="34" charset="0"/>
              </a:rPr>
              <a:t> om een deel van dat geld terug te krijgen. Dat is belangrijk, zodat </a:t>
            </a:r>
            <a:r>
              <a:rPr lang="nl-NL" dirty="0" err="1">
                <a:latin typeface="Open Sans" panose="020B0606030504020204" pitchFamily="34" charset="0"/>
                <a:ea typeface="Open Sans" panose="020B0606030504020204" pitchFamily="34" charset="0"/>
                <a:cs typeface="Open Sans" panose="020B0606030504020204" pitchFamily="34" charset="0"/>
              </a:rPr>
              <a:t>Vidomes</a:t>
            </a:r>
            <a:r>
              <a:rPr lang="nl-NL" dirty="0">
                <a:latin typeface="Open Sans" panose="020B0606030504020204" pitchFamily="34" charset="0"/>
                <a:ea typeface="Open Sans" panose="020B0606030504020204" pitchFamily="34" charset="0"/>
                <a:cs typeface="Open Sans" panose="020B0606030504020204" pitchFamily="34" charset="0"/>
              </a:rPr>
              <a:t> in de toekomst </a:t>
            </a:r>
            <a:r>
              <a:rPr lang="nl-NL" b="1" dirty="0">
                <a:latin typeface="Open Sans" panose="020B0606030504020204" pitchFamily="34" charset="0"/>
                <a:ea typeface="Open Sans" panose="020B0606030504020204" pitchFamily="34" charset="0"/>
                <a:cs typeface="Open Sans" panose="020B0606030504020204" pitchFamily="34" charset="0"/>
              </a:rPr>
              <a:t>ook andere woningen energiezuinig en comfortabeler </a:t>
            </a:r>
            <a:r>
              <a:rPr lang="nl-NL" dirty="0">
                <a:latin typeface="Open Sans" panose="020B0606030504020204" pitchFamily="34" charset="0"/>
                <a:ea typeface="Open Sans" panose="020B0606030504020204" pitchFamily="34" charset="0"/>
                <a:cs typeface="Open Sans" panose="020B0606030504020204" pitchFamily="34" charset="0"/>
              </a:rPr>
              <a:t>kan maken.</a:t>
            </a:r>
          </a:p>
          <a:p>
            <a:endParaRPr lang="nl-NL" sz="2800" dirty="0">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endParaRPr lang="nl-NL" sz="4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916BA1AD-D06A-A8B0-A8CA-78CA00619D24}"/>
              </a:ext>
            </a:extLst>
          </p:cNvPr>
          <p:cNvPicPr>
            <a:picLocks noChangeAspect="1"/>
          </p:cNvPicPr>
          <p:nvPr/>
        </p:nvPicPr>
        <p:blipFill>
          <a:blip r:embed="rId5"/>
          <a:stretch>
            <a:fillRect/>
          </a:stretch>
        </p:blipFill>
        <p:spPr>
          <a:xfrm>
            <a:off x="155933" y="80840"/>
            <a:ext cx="1473374" cy="1925779"/>
          </a:xfrm>
          <a:prstGeom prst="rect">
            <a:avLst/>
          </a:prstGeom>
        </p:spPr>
      </p:pic>
      <p:sp>
        <p:nvSpPr>
          <p:cNvPr id="7" name="Rechthoek 6">
            <a:extLst>
              <a:ext uri="{FF2B5EF4-FFF2-40B4-BE49-F238E27FC236}">
                <a16:creationId xmlns:a16="http://schemas.microsoft.com/office/drawing/2014/main" id="{0C98BE29-C58C-0664-74E6-6D80884B2DE2}"/>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tekst, logo, Graphics, Lettertype&#10;&#10;Door AI gegenereerde inhoud is mogelijk onjuist.">
            <a:extLst>
              <a:ext uri="{FF2B5EF4-FFF2-40B4-BE49-F238E27FC236}">
                <a16:creationId xmlns:a16="http://schemas.microsoft.com/office/drawing/2014/main" id="{10E5C06C-BF62-41A9-B573-43B4DC4AC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pic>
        <p:nvPicPr>
          <p:cNvPr id="12" name="Afbeelding 11">
            <a:extLst>
              <a:ext uri="{FF2B5EF4-FFF2-40B4-BE49-F238E27FC236}">
                <a16:creationId xmlns:a16="http://schemas.microsoft.com/office/drawing/2014/main" id="{565C0123-5A8C-F637-1415-1CC32C6B6CF9}"/>
              </a:ext>
            </a:extLst>
          </p:cNvPr>
          <p:cNvPicPr>
            <a:picLocks noChangeAspect="1"/>
          </p:cNvPicPr>
          <p:nvPr/>
        </p:nvPicPr>
        <p:blipFill>
          <a:blip r:embed="rId8"/>
          <a:stretch>
            <a:fillRect/>
          </a:stretch>
        </p:blipFill>
        <p:spPr>
          <a:xfrm>
            <a:off x="1913035" y="11336"/>
            <a:ext cx="8365927" cy="1296385"/>
          </a:xfrm>
          <a:prstGeom prst="rect">
            <a:avLst/>
          </a:prstGeom>
        </p:spPr>
      </p:pic>
      <p:pic>
        <p:nvPicPr>
          <p:cNvPr id="3" name="Presentatie vidomes">
            <a:hlinkClick r:id="" action="ppaction://media"/>
            <a:extLst>
              <a:ext uri="{FF2B5EF4-FFF2-40B4-BE49-F238E27FC236}">
                <a16:creationId xmlns:a16="http://schemas.microsoft.com/office/drawing/2014/main" id="{405D1E02-FB15-B9AE-72FD-01F2D613436B}"/>
              </a:ext>
            </a:extLst>
          </p:cNvPr>
          <p:cNvPicPr>
            <a:picLocks noChangeAspect="1"/>
          </p:cNvPicPr>
          <p:nvPr>
            <a:audioFile r:link="rId1"/>
            <p:extLst>
              <p:ext uri="{DAA4B4D4-6D71-4841-9C94-3DE7FCFB9230}">
                <p14:media xmlns:p14="http://schemas.microsoft.com/office/powerpoint/2010/main" r:embed="rId2">
                  <p14:trim st="161000" end="2.0340853E6"/>
                </p14:media>
              </p:ext>
            </p:extLst>
          </p:nvPr>
        </p:nvPicPr>
        <p:blipFill>
          <a:blip r:embed="rId9"/>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pic>
        <p:nvPicPr>
          <p:cNvPr id="4" name="Afbeelding 3">
            <a:extLst>
              <a:ext uri="{FF2B5EF4-FFF2-40B4-BE49-F238E27FC236}">
                <a16:creationId xmlns:a16="http://schemas.microsoft.com/office/drawing/2014/main" id="{EDF851AF-17BC-CEFD-AF13-6BC3D21B962F}"/>
              </a:ext>
            </a:extLst>
          </p:cNvPr>
          <p:cNvPicPr>
            <a:picLocks noChangeAspect="1"/>
          </p:cNvPicPr>
          <p:nvPr/>
        </p:nvPicPr>
        <p:blipFill>
          <a:blip r:embed="rId10"/>
          <a:stretch>
            <a:fillRect/>
          </a:stretch>
        </p:blipFill>
        <p:spPr>
          <a:xfrm>
            <a:off x="10615781" y="228600"/>
            <a:ext cx="1282232" cy="1296385"/>
          </a:xfrm>
          <a:prstGeom prst="rect">
            <a:avLst/>
          </a:prstGeom>
        </p:spPr>
      </p:pic>
      <p:sp>
        <p:nvSpPr>
          <p:cNvPr id="5" name="Tekstvak 4">
            <a:extLst>
              <a:ext uri="{FF2B5EF4-FFF2-40B4-BE49-F238E27FC236}">
                <a16:creationId xmlns:a16="http://schemas.microsoft.com/office/drawing/2014/main" id="{62BEDE47-4F91-8777-0DB3-1C3174BFE8FC}"/>
              </a:ext>
            </a:extLst>
          </p:cNvPr>
          <p:cNvSpPr txBox="1"/>
          <p:nvPr/>
        </p:nvSpPr>
        <p:spPr>
          <a:xfrm>
            <a:off x="10534542" y="1524985"/>
            <a:ext cx="1420286" cy="338554"/>
          </a:xfrm>
          <a:prstGeom prst="rect">
            <a:avLst/>
          </a:prstGeom>
          <a:noFill/>
        </p:spPr>
        <p:txBody>
          <a:bodyPr wrap="square" rtlCol="0">
            <a:spAutoFit/>
          </a:bodyPr>
          <a:lstStyle/>
          <a:p>
            <a:pPr algn="ctr"/>
            <a:r>
              <a:rPr lang="nl-NL" sz="800" dirty="0">
                <a:latin typeface="Open Sans" panose="020B0606030504020204" pitchFamily="34" charset="0"/>
                <a:ea typeface="Open Sans" panose="020B0606030504020204" pitchFamily="34" charset="0"/>
                <a:cs typeface="Open Sans" panose="020B0606030504020204" pitchFamily="34" charset="0"/>
              </a:rPr>
              <a:t>Besluit EPV huur op wetten.overheid.nl</a:t>
            </a:r>
          </a:p>
        </p:txBody>
      </p:sp>
      <p:sp>
        <p:nvSpPr>
          <p:cNvPr id="8" name="Tekstvak 7">
            <a:extLst>
              <a:ext uri="{FF2B5EF4-FFF2-40B4-BE49-F238E27FC236}">
                <a16:creationId xmlns:a16="http://schemas.microsoft.com/office/drawing/2014/main" id="{329B288F-593D-F696-7F8D-2571D76E870C}"/>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459262925"/>
      </p:ext>
    </p:extLst>
  </p:cSld>
  <p:clrMapOvr>
    <a:masterClrMapping/>
  </p:clrMapOvr>
  <mc:AlternateContent xmlns:mc="http://schemas.openxmlformats.org/markup-compatibility/2006">
    <mc:Choice xmlns:p14="http://schemas.microsoft.com/office/powerpoint/2010/main" Requires="p14">
      <p:transition spd="slow" p14:dur="2000" advTm="70000"/>
    </mc:Choice>
    <mc:Fallback>
      <p:transition spd="slow"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CC24E-1164-F72D-1572-0A496960EA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A7C13AA-D3A7-952F-4681-ECCBBC48286C}"/>
              </a:ext>
            </a:extLst>
          </p:cNvPr>
          <p:cNvPicPr>
            <a:picLocks noChangeAspect="1"/>
          </p:cNvPicPr>
          <p:nvPr/>
        </p:nvPicPr>
        <p:blipFill>
          <a:blip r:embed="rId5"/>
          <a:stretch>
            <a:fillRect/>
          </a:stretch>
        </p:blipFill>
        <p:spPr>
          <a:xfrm>
            <a:off x="-7680352" y="858625"/>
            <a:ext cx="19604494" cy="3496207"/>
          </a:xfrm>
          <a:prstGeom prst="rect">
            <a:avLst/>
          </a:prstGeom>
        </p:spPr>
      </p:pic>
      <p:sp>
        <p:nvSpPr>
          <p:cNvPr id="10" name="Oval 9">
            <a:extLst>
              <a:ext uri="{FF2B5EF4-FFF2-40B4-BE49-F238E27FC236}">
                <a16:creationId xmlns:a16="http://schemas.microsoft.com/office/drawing/2014/main" id="{BD5A800C-0EDF-DCB0-F2B0-7BB6F29D9C22}"/>
              </a:ext>
            </a:extLst>
          </p:cNvPr>
          <p:cNvSpPr/>
          <p:nvPr/>
        </p:nvSpPr>
        <p:spPr>
          <a:xfrm>
            <a:off x="5222256" y="3247530"/>
            <a:ext cx="1203671" cy="40046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l 10">
            <a:extLst>
              <a:ext uri="{FF2B5EF4-FFF2-40B4-BE49-F238E27FC236}">
                <a16:creationId xmlns:a16="http://schemas.microsoft.com/office/drawing/2014/main" id="{790E6536-E806-841B-9EAB-DDC2B3396B51}"/>
              </a:ext>
            </a:extLst>
          </p:cNvPr>
          <p:cNvSpPr/>
          <p:nvPr/>
        </p:nvSpPr>
        <p:spPr>
          <a:xfrm>
            <a:off x="6898716" y="3223964"/>
            <a:ext cx="944385" cy="41007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 12">
            <a:extLst>
              <a:ext uri="{FF2B5EF4-FFF2-40B4-BE49-F238E27FC236}">
                <a16:creationId xmlns:a16="http://schemas.microsoft.com/office/drawing/2014/main" id="{8EFC6FD4-713C-0731-E8CD-C72070E02A2C}"/>
              </a:ext>
            </a:extLst>
          </p:cNvPr>
          <p:cNvSpPr/>
          <p:nvPr/>
        </p:nvSpPr>
        <p:spPr>
          <a:xfrm>
            <a:off x="7861955" y="3223963"/>
            <a:ext cx="944385" cy="41007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Oval 13">
            <a:extLst>
              <a:ext uri="{FF2B5EF4-FFF2-40B4-BE49-F238E27FC236}">
                <a16:creationId xmlns:a16="http://schemas.microsoft.com/office/drawing/2014/main" id="{95D9825E-4413-F148-75E3-B137A4770320}"/>
              </a:ext>
            </a:extLst>
          </p:cNvPr>
          <p:cNvSpPr/>
          <p:nvPr/>
        </p:nvSpPr>
        <p:spPr>
          <a:xfrm>
            <a:off x="8881756" y="3223963"/>
            <a:ext cx="944385" cy="41007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l 14">
            <a:extLst>
              <a:ext uri="{FF2B5EF4-FFF2-40B4-BE49-F238E27FC236}">
                <a16:creationId xmlns:a16="http://schemas.microsoft.com/office/drawing/2014/main" id="{0D5590D6-E417-86FA-400E-FA2D87BE43BF}"/>
              </a:ext>
            </a:extLst>
          </p:cNvPr>
          <p:cNvSpPr/>
          <p:nvPr/>
        </p:nvSpPr>
        <p:spPr>
          <a:xfrm>
            <a:off x="9901557" y="3223962"/>
            <a:ext cx="944385" cy="41007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l 15">
            <a:extLst>
              <a:ext uri="{FF2B5EF4-FFF2-40B4-BE49-F238E27FC236}">
                <a16:creationId xmlns:a16="http://schemas.microsoft.com/office/drawing/2014/main" id="{17405BAA-5687-428C-81B3-9A432DA0DB56}"/>
              </a:ext>
            </a:extLst>
          </p:cNvPr>
          <p:cNvSpPr/>
          <p:nvPr/>
        </p:nvSpPr>
        <p:spPr>
          <a:xfrm>
            <a:off x="10921358" y="3237924"/>
            <a:ext cx="944385" cy="41007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l 16">
            <a:extLst>
              <a:ext uri="{FF2B5EF4-FFF2-40B4-BE49-F238E27FC236}">
                <a16:creationId xmlns:a16="http://schemas.microsoft.com/office/drawing/2014/main" id="{60E06EF8-1C88-41A3-B45B-9C9D48746C21}"/>
              </a:ext>
            </a:extLst>
          </p:cNvPr>
          <p:cNvSpPr/>
          <p:nvPr/>
        </p:nvSpPr>
        <p:spPr>
          <a:xfrm>
            <a:off x="3163800" y="3220952"/>
            <a:ext cx="1203671" cy="400466"/>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l 17">
            <a:extLst>
              <a:ext uri="{FF2B5EF4-FFF2-40B4-BE49-F238E27FC236}">
                <a16:creationId xmlns:a16="http://schemas.microsoft.com/office/drawing/2014/main" id="{F7114BF5-CABA-A538-28DD-19C18B13C01A}"/>
              </a:ext>
            </a:extLst>
          </p:cNvPr>
          <p:cNvSpPr/>
          <p:nvPr/>
        </p:nvSpPr>
        <p:spPr>
          <a:xfrm>
            <a:off x="1050890" y="3228764"/>
            <a:ext cx="1203671" cy="40046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xtBox 18">
            <a:extLst>
              <a:ext uri="{FF2B5EF4-FFF2-40B4-BE49-F238E27FC236}">
                <a16:creationId xmlns:a16="http://schemas.microsoft.com/office/drawing/2014/main" id="{7ACBD15E-5350-248C-F280-D78C70D277E6}"/>
              </a:ext>
            </a:extLst>
          </p:cNvPr>
          <p:cNvSpPr txBox="1"/>
          <p:nvPr/>
        </p:nvSpPr>
        <p:spPr>
          <a:xfrm>
            <a:off x="163722" y="4655056"/>
            <a:ext cx="5973110" cy="2062103"/>
          </a:xfrm>
          <a:prstGeom prst="rect">
            <a:avLst/>
          </a:prstGeom>
          <a:noFill/>
        </p:spPr>
        <p:txBody>
          <a:bodyPr wrap="none" rtlCol="0">
            <a:spAutoFit/>
          </a:bodyPr>
          <a:lstStyle/>
          <a:p>
            <a:r>
              <a:rPr lang="nl-NL" sz="1600" dirty="0">
                <a:latin typeface="Open Sans" panose="020B0606030504020204" pitchFamily="34" charset="0"/>
                <a:ea typeface="Open Sans" panose="020B0606030504020204" pitchFamily="34" charset="0"/>
                <a:cs typeface="Open Sans" panose="020B0606030504020204" pitchFamily="34" charset="0"/>
              </a:rPr>
              <a:t>Totaal zonnepanelen:			1.558 kWh</a:t>
            </a:r>
          </a:p>
          <a:p>
            <a:r>
              <a:rPr lang="nl-NL" sz="1600" dirty="0">
                <a:latin typeface="Open Sans" panose="020B0606030504020204" pitchFamily="34" charset="0"/>
                <a:ea typeface="Open Sans" panose="020B0606030504020204" pitchFamily="34" charset="0"/>
                <a:cs typeface="Open Sans" panose="020B0606030504020204" pitchFamily="34" charset="0"/>
              </a:rPr>
              <a:t>Totaal nodig: 			 	1.558 kWh - </a:t>
            </a:r>
          </a:p>
          <a:p>
            <a:r>
              <a:rPr lang="nl-NL" sz="1600" dirty="0">
                <a:latin typeface="Open Sans" panose="020B0606030504020204" pitchFamily="34" charset="0"/>
                <a:ea typeface="Open Sans" panose="020B0606030504020204" pitchFamily="34" charset="0"/>
                <a:cs typeface="Open Sans" panose="020B0606030504020204" pitchFamily="34" charset="0"/>
              </a:rPr>
              <a:t>Totaal over eerste jaar:			        0 kWh</a:t>
            </a:r>
          </a:p>
          <a:p>
            <a:endParaRPr lang="nl-NL" sz="1600" dirty="0">
              <a:latin typeface="Open Sans" panose="020B0606030504020204" pitchFamily="34" charset="0"/>
              <a:ea typeface="Open Sans" panose="020B0606030504020204" pitchFamily="34" charset="0"/>
              <a:cs typeface="Open Sans" panose="020B0606030504020204" pitchFamily="34" charset="0"/>
            </a:endParaRPr>
          </a:p>
          <a:p>
            <a:r>
              <a:rPr lang="nl-NL" sz="1600" dirty="0">
                <a:latin typeface="Open Sans" panose="020B0606030504020204" pitchFamily="34" charset="0"/>
                <a:ea typeface="Open Sans" panose="020B0606030504020204" pitchFamily="34" charset="0"/>
                <a:cs typeface="Open Sans" panose="020B0606030504020204" pitchFamily="34" charset="0"/>
              </a:rPr>
              <a:t>BeNext programmeert bundel:</a:t>
            </a:r>
          </a:p>
          <a:p>
            <a:r>
              <a:rPr lang="nl-NL" sz="1600" dirty="0">
                <a:latin typeface="Open Sans" panose="020B0606030504020204" pitchFamily="34" charset="0"/>
                <a:ea typeface="Open Sans" panose="020B0606030504020204" pitchFamily="34" charset="0"/>
                <a:cs typeface="Open Sans" panose="020B0606030504020204" pitchFamily="34" charset="0"/>
              </a:rPr>
              <a:t>Opwekking:				1.558 kWh</a:t>
            </a:r>
          </a:p>
          <a:p>
            <a:r>
              <a:rPr lang="nl-NL" sz="1600" dirty="0">
                <a:latin typeface="Open Sans" panose="020B0606030504020204" pitchFamily="34" charset="0"/>
                <a:ea typeface="Open Sans" panose="020B0606030504020204" pitchFamily="34" charset="0"/>
                <a:cs typeface="Open Sans" panose="020B0606030504020204" pitchFamily="34" charset="0"/>
              </a:rPr>
              <a:t>Huishoudelijk:				        0 kWh</a:t>
            </a:r>
          </a:p>
          <a:p>
            <a:r>
              <a:rPr lang="nl-NL" sz="1600" dirty="0">
                <a:latin typeface="Open Sans" panose="020B0606030504020204" pitchFamily="34" charset="0"/>
                <a:ea typeface="Open Sans" panose="020B0606030504020204" pitchFamily="34" charset="0"/>
                <a:cs typeface="Open Sans" panose="020B0606030504020204" pitchFamily="34" charset="0"/>
              </a:rPr>
              <a:t>Gebouw gebonden:			1.558 kWh</a:t>
            </a:r>
          </a:p>
        </p:txBody>
      </p:sp>
      <p:sp>
        <p:nvSpPr>
          <p:cNvPr id="20" name="TextBox 19">
            <a:extLst>
              <a:ext uri="{FF2B5EF4-FFF2-40B4-BE49-F238E27FC236}">
                <a16:creationId xmlns:a16="http://schemas.microsoft.com/office/drawing/2014/main" id="{C7BE139E-42DE-39FF-D47E-7E402C2A9FCA}"/>
              </a:ext>
            </a:extLst>
          </p:cNvPr>
          <p:cNvSpPr txBox="1"/>
          <p:nvPr/>
        </p:nvSpPr>
        <p:spPr>
          <a:xfrm>
            <a:off x="6905819" y="5336642"/>
            <a:ext cx="3801041" cy="646331"/>
          </a:xfrm>
          <a:prstGeom prst="rect">
            <a:avLst/>
          </a:prstGeom>
          <a:noFill/>
        </p:spPr>
        <p:txBody>
          <a:bodyPr wrap="none" rtlCol="0">
            <a:spAutoFit/>
          </a:bodyPr>
          <a:lstStyle/>
          <a:p>
            <a:r>
              <a:rPr lang="nl-NL" sz="3600" dirty="0">
                <a:latin typeface="Open Sans" panose="020B0606030504020204" pitchFamily="34" charset="0"/>
                <a:ea typeface="Open Sans" panose="020B0606030504020204" pitchFamily="34" charset="0"/>
                <a:cs typeface="Open Sans" panose="020B0606030504020204" pitchFamily="34" charset="0"/>
              </a:rPr>
              <a:t>Vooraf berekend</a:t>
            </a:r>
          </a:p>
        </p:txBody>
      </p:sp>
      <p:sp>
        <p:nvSpPr>
          <p:cNvPr id="2" name="TextBox 89">
            <a:extLst>
              <a:ext uri="{FF2B5EF4-FFF2-40B4-BE49-F238E27FC236}">
                <a16:creationId xmlns:a16="http://schemas.microsoft.com/office/drawing/2014/main" id="{CAC8A01B-3FB8-F5D0-D0A9-8297A7B52AF2}"/>
              </a:ext>
            </a:extLst>
          </p:cNvPr>
          <p:cNvSpPr txBox="1"/>
          <p:nvPr/>
        </p:nvSpPr>
        <p:spPr>
          <a:xfrm>
            <a:off x="1984271" y="228535"/>
            <a:ext cx="7324437" cy="646331"/>
          </a:xfrm>
          <a:prstGeom prst="rect">
            <a:avLst/>
          </a:prstGeom>
          <a:noFill/>
        </p:spPr>
        <p:txBody>
          <a:bodyPr wrap="square" rtlCol="0">
            <a:spAutoFit/>
          </a:bodyPr>
          <a:lstStyle/>
          <a:p>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Basis voor energiebundel</a:t>
            </a:r>
          </a:p>
        </p:txBody>
      </p:sp>
      <p:pic>
        <p:nvPicPr>
          <p:cNvPr id="7" name="Picture 2" descr="BeNext">
            <a:extLst>
              <a:ext uri="{FF2B5EF4-FFF2-40B4-BE49-F238E27FC236}">
                <a16:creationId xmlns:a16="http://schemas.microsoft.com/office/drawing/2014/main" id="{72625C2F-2D2D-8270-3227-A2088DF679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7899" y="143215"/>
            <a:ext cx="1327580" cy="40848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3">
            <a:extLst>
              <a:ext uri="{FF2B5EF4-FFF2-40B4-BE49-F238E27FC236}">
                <a16:creationId xmlns:a16="http://schemas.microsoft.com/office/drawing/2014/main" id="{7E88FF67-25AF-A9AC-B3E4-D5C33651ADE4}"/>
              </a:ext>
            </a:extLst>
          </p:cNvPr>
          <p:cNvSpPr/>
          <p:nvPr/>
        </p:nvSpPr>
        <p:spPr>
          <a:xfrm>
            <a:off x="1785239" y="363699"/>
            <a:ext cx="189792" cy="391451"/>
          </a:xfrm>
          <a:prstGeom prst="rect">
            <a:avLst/>
          </a:prstGeom>
          <a:solidFill>
            <a:srgbClr val="649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Rechte verbindingslijn 11">
            <a:extLst>
              <a:ext uri="{FF2B5EF4-FFF2-40B4-BE49-F238E27FC236}">
                <a16:creationId xmlns:a16="http://schemas.microsoft.com/office/drawing/2014/main" id="{D7043B6E-0E91-5F54-0F5F-BABDDB25453E}"/>
              </a:ext>
            </a:extLst>
          </p:cNvPr>
          <p:cNvCxnSpPr>
            <a:cxnSpLocks/>
          </p:cNvCxnSpPr>
          <p:nvPr/>
        </p:nvCxnSpPr>
        <p:spPr>
          <a:xfrm flipH="1">
            <a:off x="4704347" y="5185610"/>
            <a:ext cx="1391653"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Presentatie vidomes">
            <a:hlinkClick r:id="" action="ppaction://media"/>
            <a:extLst>
              <a:ext uri="{FF2B5EF4-FFF2-40B4-BE49-F238E27FC236}">
                <a16:creationId xmlns:a16="http://schemas.microsoft.com/office/drawing/2014/main" id="{08AB50B7-9951-6080-27E7-4550821746C4}"/>
              </a:ext>
            </a:extLst>
          </p:cNvPr>
          <p:cNvPicPr>
            <a:picLocks noChangeAspect="1"/>
          </p:cNvPicPr>
          <p:nvPr>
            <a:audioFile r:link="rId1"/>
            <p:extLst>
              <p:ext uri="{DAA4B4D4-6D71-4841-9C94-3DE7FCFB9230}">
                <p14:media xmlns:p14="http://schemas.microsoft.com/office/powerpoint/2010/main" r:embed="rId2">
                  <p14:trim st="1504000" end="749085.3"/>
                </p14:media>
              </p:ext>
            </p:extLst>
          </p:nvPr>
        </p:nvPicPr>
        <p:blipFill>
          <a:blip r:embed="rId7"/>
          <a:stretch>
            <a:fillRect/>
          </a:stretch>
        </p:blipFill>
        <p:spPr>
          <a:xfrm>
            <a:off x="7099266" y="6173875"/>
            <a:ext cx="543284" cy="543284"/>
          </a:xfrm>
          <a:prstGeom prst="rect">
            <a:avLst/>
          </a:prstGeom>
          <a:noFill/>
          <a:ln>
            <a:noFill/>
          </a:ln>
          <a:effectLst>
            <a:outerShdw blurRad="50800" dist="50800" dir="5400000" algn="ctr" rotWithShape="0">
              <a:schemeClr val="bg1"/>
            </a:outerShdw>
          </a:effectLst>
        </p:spPr>
      </p:pic>
      <p:sp>
        <p:nvSpPr>
          <p:cNvPr id="5" name="Tekstvak 4">
            <a:extLst>
              <a:ext uri="{FF2B5EF4-FFF2-40B4-BE49-F238E27FC236}">
                <a16:creationId xmlns:a16="http://schemas.microsoft.com/office/drawing/2014/main" id="{FA3CC9DC-C9A5-CD20-27EC-79FC893365EC}"/>
              </a:ext>
            </a:extLst>
          </p:cNvPr>
          <p:cNvSpPr txBox="1"/>
          <p:nvPr/>
        </p:nvSpPr>
        <p:spPr>
          <a:xfrm>
            <a:off x="7642550" y="6122351"/>
            <a:ext cx="4076791" cy="646331"/>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a:t>
            </a:r>
            <a:br>
              <a:rPr lang="nl-NL" dirty="0">
                <a:latin typeface="Open Sans" panose="020B0606030504020204" pitchFamily="34" charset="0"/>
                <a:ea typeface="Open Sans" panose="020B0606030504020204" pitchFamily="34" charset="0"/>
                <a:cs typeface="Open Sans" panose="020B0606030504020204" pitchFamily="34" charset="0"/>
              </a:rPr>
            </a:br>
            <a:r>
              <a:rPr lang="nl-NL" dirty="0">
                <a:latin typeface="Open Sans" panose="020B0606030504020204" pitchFamily="34" charset="0"/>
                <a:ea typeface="Open Sans" panose="020B0606030504020204" pitchFamily="34" charset="0"/>
                <a:cs typeface="Open Sans" panose="020B0606030504020204" pitchFamily="34" charset="0"/>
              </a:rPr>
              <a:t>om te luisteren naar de presentatie</a:t>
            </a:r>
          </a:p>
        </p:txBody>
      </p:sp>
    </p:spTree>
    <p:extLst>
      <p:ext uri="{BB962C8B-B14F-4D97-AF65-F5344CB8AC3E}">
        <p14:creationId xmlns:p14="http://schemas.microsoft.com/office/powerpoint/2010/main" val="2175659173"/>
      </p:ext>
    </p:extLst>
  </p:cSld>
  <p:clrMapOvr>
    <a:masterClrMapping/>
  </p:clrMapOvr>
  <mc:AlternateContent xmlns:mc="http://schemas.openxmlformats.org/markup-compatibility/2006">
    <mc:Choice xmlns:p14="http://schemas.microsoft.com/office/powerpoint/2010/main" Requires="p14">
      <p:transition spd="slow" p14:dur="2000" advTm="13000"/>
    </mc:Choice>
    <mc:Fallback>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340400-0218-40C6-F8FB-2A93BADD2BE7}"/>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98E2B6AE-E7A0-F55F-B12D-D448031E739D}"/>
              </a:ext>
            </a:extLst>
          </p:cNvPr>
          <p:cNvSpPr txBox="1"/>
          <p:nvPr/>
        </p:nvSpPr>
        <p:spPr>
          <a:xfrm>
            <a:off x="1785239" y="1225689"/>
            <a:ext cx="8621520" cy="2308324"/>
          </a:xfrm>
          <a:prstGeom prst="rect">
            <a:avLst/>
          </a:prstGeom>
          <a:noFill/>
        </p:spPr>
        <p:txBody>
          <a:bodyPr wrap="square" rtlCol="0">
            <a:spAutoFit/>
          </a:bodyPr>
          <a:lstStyle/>
          <a:p>
            <a:pPr marL="285750" indent="-285750">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Energiemeters voor gebouw gebonden energie</a:t>
            </a:r>
          </a:p>
          <a:p>
            <a:pPr marL="285750" indent="-285750">
              <a:buFont typeface="Arial" panose="020B0604020202020204" pitchFamily="34" charset="0"/>
              <a:buChar char="•"/>
            </a:pPr>
            <a:endParaRPr lang="nl-NL"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nl-NL" b="1" dirty="0" err="1">
                <a:latin typeface="Open Sans" panose="020B0606030504020204" pitchFamily="34" charset="0"/>
                <a:ea typeface="Open Sans" panose="020B0606030504020204" pitchFamily="34" charset="0"/>
                <a:cs typeface="Open Sans" panose="020B0606030504020204" pitchFamily="34" charset="0"/>
              </a:rPr>
              <a:t>BeNext</a:t>
            </a:r>
            <a:r>
              <a:rPr lang="nl-NL" b="1" dirty="0">
                <a:latin typeface="Open Sans" panose="020B0606030504020204" pitchFamily="34" charset="0"/>
                <a:ea typeface="Open Sans" panose="020B0606030504020204" pitchFamily="34" charset="0"/>
                <a:cs typeface="Open Sans" panose="020B0606030504020204" pitchFamily="34" charset="0"/>
              </a:rPr>
              <a:t> Gateway verbonden aan Slimme Meter</a:t>
            </a:r>
          </a:p>
          <a:p>
            <a:endParaRPr lang="nl-NL" b="1"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Meterstanden opgeslagen bij </a:t>
            </a:r>
            <a:r>
              <a:rPr lang="nl-NL" b="1" dirty="0" err="1">
                <a:latin typeface="Open Sans" panose="020B0606030504020204" pitchFamily="34" charset="0"/>
                <a:ea typeface="Open Sans" panose="020B0606030504020204" pitchFamily="34" charset="0"/>
                <a:cs typeface="Open Sans" panose="020B0606030504020204" pitchFamily="34" charset="0"/>
              </a:rPr>
              <a:t>BeNext</a:t>
            </a:r>
            <a:endParaRPr lang="nl-NL" b="1" dirty="0">
              <a:latin typeface="Open Sans" panose="020B0606030504020204" pitchFamily="34" charset="0"/>
              <a:ea typeface="Open Sans" panose="020B0606030504020204" pitchFamily="34" charset="0"/>
              <a:cs typeface="Open Sans" panose="020B0606030504020204" pitchFamily="34" charset="0"/>
            </a:endParaRPr>
          </a:p>
          <a:p>
            <a:endParaRPr lang="nl-NL" b="1" dirty="0">
              <a:latin typeface="Open Sans" panose="020B0606030504020204" pitchFamily="34" charset="0"/>
              <a:ea typeface="Open Sans" panose="020B0606030504020204" pitchFamily="34" charset="0"/>
              <a:cs typeface="Open Sans" panose="020B0606030504020204" pitchFamily="34" charset="0"/>
            </a:endParaRPr>
          </a:p>
          <a:p>
            <a:endParaRPr lang="nl-NL" dirty="0">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algn="just"/>
            <a:endParaRPr lang="nl-NL"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hthoek 3">
            <a:extLst>
              <a:ext uri="{FF2B5EF4-FFF2-40B4-BE49-F238E27FC236}">
                <a16:creationId xmlns:a16="http://schemas.microsoft.com/office/drawing/2014/main" id="{30E5B0E7-23FF-D240-3B4D-1DC158DBE474}"/>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DD289F23-4E3B-7D90-D500-1D63A3E255C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sp>
        <p:nvSpPr>
          <p:cNvPr id="8" name="TextBox 89">
            <a:extLst>
              <a:ext uri="{FF2B5EF4-FFF2-40B4-BE49-F238E27FC236}">
                <a16:creationId xmlns:a16="http://schemas.microsoft.com/office/drawing/2014/main" id="{ED3BD320-0C6B-2EE0-933C-3F048083DFC1}"/>
              </a:ext>
            </a:extLst>
          </p:cNvPr>
          <p:cNvSpPr txBox="1"/>
          <p:nvPr/>
        </p:nvSpPr>
        <p:spPr>
          <a:xfrm>
            <a:off x="1984271" y="228535"/>
            <a:ext cx="7324437" cy="646331"/>
          </a:xfrm>
          <a:prstGeom prst="rect">
            <a:avLst/>
          </a:prstGeom>
          <a:noFill/>
        </p:spPr>
        <p:txBody>
          <a:bodyPr wrap="square" rtlCol="0">
            <a:spAutoFit/>
          </a:bodyPr>
          <a:lstStyle/>
          <a:p>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Monitoring is zichtbaar</a:t>
            </a:r>
          </a:p>
        </p:txBody>
      </p:sp>
      <p:pic>
        <p:nvPicPr>
          <p:cNvPr id="9" name="Picture 2" descr="BeNext">
            <a:extLst>
              <a:ext uri="{FF2B5EF4-FFF2-40B4-BE49-F238E27FC236}">
                <a16:creationId xmlns:a16="http://schemas.microsoft.com/office/drawing/2014/main" id="{6D95C8DD-AEF4-5B62-4BD0-FA0BACAFAE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7899" y="143215"/>
            <a:ext cx="1327580" cy="4084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3">
            <a:extLst>
              <a:ext uri="{FF2B5EF4-FFF2-40B4-BE49-F238E27FC236}">
                <a16:creationId xmlns:a16="http://schemas.microsoft.com/office/drawing/2014/main" id="{A24E38F0-F965-7B57-ED14-50A82F8C1E0C}"/>
              </a:ext>
            </a:extLst>
          </p:cNvPr>
          <p:cNvSpPr/>
          <p:nvPr/>
        </p:nvSpPr>
        <p:spPr>
          <a:xfrm>
            <a:off x="1785239" y="363699"/>
            <a:ext cx="189792" cy="391451"/>
          </a:xfrm>
          <a:prstGeom prst="rect">
            <a:avLst/>
          </a:prstGeom>
          <a:solidFill>
            <a:srgbClr val="649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185" descr="A close up of a map&#10;&#10;Description generated with high confidence">
            <a:extLst>
              <a:ext uri="{FF2B5EF4-FFF2-40B4-BE49-F238E27FC236}">
                <a16:creationId xmlns:a16="http://schemas.microsoft.com/office/drawing/2014/main" id="{C414B83B-E0C6-359C-8101-CBAAA49F53DA}"/>
              </a:ext>
            </a:extLst>
          </p:cNvPr>
          <p:cNvPicPr/>
          <p:nvPr/>
        </p:nvPicPr>
        <p:blipFill>
          <a:blip r:embed="rId7"/>
          <a:stretch/>
        </p:blipFill>
        <p:spPr>
          <a:xfrm>
            <a:off x="3270682" y="2932228"/>
            <a:ext cx="2375807" cy="2599232"/>
          </a:xfrm>
          <a:prstGeom prst="rect">
            <a:avLst/>
          </a:prstGeom>
        </p:spPr>
      </p:pic>
      <p:pic>
        <p:nvPicPr>
          <p:cNvPr id="6" name="Afbeelding 5" descr="Afbeelding met tekst, overdekt&#10;&#10;Door AI gegenereerde inhoud is mogelijk onjuist.">
            <a:extLst>
              <a:ext uri="{FF2B5EF4-FFF2-40B4-BE49-F238E27FC236}">
                <a16:creationId xmlns:a16="http://schemas.microsoft.com/office/drawing/2014/main" id="{60BC0C54-CF60-F9B7-EA70-8807D21523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7273768" y="1561850"/>
            <a:ext cx="4402699" cy="3302024"/>
          </a:xfrm>
          <a:prstGeom prst="rect">
            <a:avLst/>
          </a:prstGeom>
        </p:spPr>
      </p:pic>
      <p:pic>
        <p:nvPicPr>
          <p:cNvPr id="3" name="Presentatie vidomes">
            <a:hlinkClick r:id="" action="ppaction://media"/>
            <a:extLst>
              <a:ext uri="{FF2B5EF4-FFF2-40B4-BE49-F238E27FC236}">
                <a16:creationId xmlns:a16="http://schemas.microsoft.com/office/drawing/2014/main" id="{4E2F0FA3-A63D-B5B9-8B9C-29E57600F945}"/>
              </a:ext>
            </a:extLst>
          </p:cNvPr>
          <p:cNvPicPr>
            <a:picLocks noChangeAspect="1"/>
          </p:cNvPicPr>
          <p:nvPr>
            <a:audioFile r:link="rId1"/>
            <p:extLst>
              <p:ext uri="{DAA4B4D4-6D71-4841-9C94-3DE7FCFB9230}">
                <p14:media xmlns:p14="http://schemas.microsoft.com/office/powerpoint/2010/main" r:embed="rId2">
                  <p14:trim st="1515000" end="675085.3"/>
                </p14:media>
              </p:ext>
            </p:extLst>
          </p:nvPr>
        </p:nvPicPr>
        <p:blipFill>
          <a:blip r:embed="rId9"/>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cxnSp>
        <p:nvCxnSpPr>
          <p:cNvPr id="7" name="Straight Arrow Connector 14">
            <a:extLst>
              <a:ext uri="{FF2B5EF4-FFF2-40B4-BE49-F238E27FC236}">
                <a16:creationId xmlns:a16="http://schemas.microsoft.com/office/drawing/2014/main" id="{445D9F10-66F7-A731-61CF-4058A05BF153}"/>
              </a:ext>
            </a:extLst>
          </p:cNvPr>
          <p:cNvCxnSpPr>
            <a:cxnSpLocks/>
          </p:cNvCxnSpPr>
          <p:nvPr/>
        </p:nvCxnSpPr>
        <p:spPr>
          <a:xfrm flipV="1">
            <a:off x="9654139" y="3993824"/>
            <a:ext cx="433137" cy="16345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9">
            <a:extLst>
              <a:ext uri="{FF2B5EF4-FFF2-40B4-BE49-F238E27FC236}">
                <a16:creationId xmlns:a16="http://schemas.microsoft.com/office/drawing/2014/main" id="{6458CACB-13B7-60DA-66DD-E7E4E1811D53}"/>
              </a:ext>
            </a:extLst>
          </p:cNvPr>
          <p:cNvSpPr txBox="1"/>
          <p:nvPr/>
        </p:nvSpPr>
        <p:spPr>
          <a:xfrm>
            <a:off x="8345446" y="5628389"/>
            <a:ext cx="2402453" cy="307777"/>
          </a:xfrm>
          <a:prstGeom prst="rect">
            <a:avLst/>
          </a:prstGeom>
          <a:noFill/>
        </p:spPr>
        <p:txBody>
          <a:bodyPr wrap="none" rtlCol="0">
            <a:spAutoFit/>
          </a:bodyPr>
          <a:lstStyle/>
          <a:p>
            <a:r>
              <a:rPr lang="nl-NL" sz="1400" dirty="0">
                <a:latin typeface="Open Sans" panose="020B0606030504020204" pitchFamily="34" charset="0"/>
                <a:ea typeface="Open Sans" panose="020B0606030504020204" pitchFamily="34" charset="0"/>
                <a:cs typeface="Open Sans" panose="020B0606030504020204" pitchFamily="34" charset="0"/>
              </a:rPr>
              <a:t>Knipperende rode lampjes</a:t>
            </a:r>
          </a:p>
        </p:txBody>
      </p:sp>
      <p:sp>
        <p:nvSpPr>
          <p:cNvPr id="15" name="Tekstvak 14">
            <a:extLst>
              <a:ext uri="{FF2B5EF4-FFF2-40B4-BE49-F238E27FC236}">
                <a16:creationId xmlns:a16="http://schemas.microsoft.com/office/drawing/2014/main" id="{E11AAA25-BEC7-2102-D3BE-0BC9688F9DC9}"/>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998159297"/>
      </p:ext>
    </p:extLst>
  </p:cSld>
  <p:clrMapOvr>
    <a:masterClrMapping/>
  </p:clrMapOvr>
  <mc:AlternateContent xmlns:mc="http://schemas.openxmlformats.org/markup-compatibility/2006">
    <mc:Choice xmlns:p14="http://schemas.microsoft.com/office/powerpoint/2010/main" Requires="p14">
      <p:transition spd="slow" p14:dur="2000" advTm="75000"/>
    </mc:Choice>
    <mc:Fallback>
      <p:transition spd="slow"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E08AF3-6DAB-285C-A043-BD51F62C5DFC}"/>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56D703AF-1AA3-7232-59B5-7C315317E801}"/>
              </a:ext>
            </a:extLst>
          </p:cNvPr>
          <p:cNvSpPr txBox="1"/>
          <p:nvPr/>
        </p:nvSpPr>
        <p:spPr>
          <a:xfrm>
            <a:off x="269260" y="1225688"/>
            <a:ext cx="4929770" cy="1200329"/>
          </a:xfrm>
          <a:prstGeom prst="rect">
            <a:avLst/>
          </a:prstGeom>
          <a:noFill/>
        </p:spPr>
        <p:txBody>
          <a:bodyPr wrap="square" rtlCol="0">
            <a:spAutoFit/>
          </a:bodyPr>
          <a:lstStyle/>
          <a:p>
            <a:r>
              <a:rPr lang="nl-NL" b="1" dirty="0">
                <a:latin typeface="Open Sans" panose="020B0606030504020204" pitchFamily="34" charset="0"/>
                <a:ea typeface="Open Sans" panose="020B0606030504020204" pitchFamily="34" charset="0"/>
                <a:cs typeface="Open Sans" panose="020B0606030504020204" pitchFamily="34" charset="0"/>
              </a:rPr>
              <a:t>Gebouwgebonden energieverbruik</a:t>
            </a:r>
          </a:p>
          <a:p>
            <a:pPr marL="285750" indent="-285750">
              <a:buFont typeface="Arial" panose="020B0604020202020204" pitchFamily="34" charset="0"/>
              <a:buChar char="•"/>
            </a:pPr>
            <a:endParaRPr lang="nl-NL" b="1" dirty="0">
              <a:latin typeface="Open Sans" panose="020B0606030504020204" pitchFamily="34" charset="0"/>
              <a:ea typeface="Open Sans" panose="020B0606030504020204" pitchFamily="34" charset="0"/>
              <a:cs typeface="Open Sans" panose="020B0606030504020204" pitchFamily="34" charset="0"/>
            </a:endParaRPr>
          </a:p>
          <a:p>
            <a:endParaRPr lang="nl-NL" b="1" dirty="0">
              <a:latin typeface="Open Sans" panose="020B0606030504020204" pitchFamily="34" charset="0"/>
              <a:ea typeface="Open Sans" panose="020B0606030504020204" pitchFamily="34" charset="0"/>
              <a:cs typeface="Open Sans" panose="020B0606030504020204" pitchFamily="34" charset="0"/>
            </a:endParaRPr>
          </a:p>
          <a:p>
            <a:pPr algn="just"/>
            <a:endParaRPr lang="nl-NL"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hthoek 3">
            <a:extLst>
              <a:ext uri="{FF2B5EF4-FFF2-40B4-BE49-F238E27FC236}">
                <a16:creationId xmlns:a16="http://schemas.microsoft.com/office/drawing/2014/main" id="{3718B3A1-FD13-6BC2-9CAD-8BEC0D109988}"/>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03140495-CE2D-7F64-E3E4-BDF12D78042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sp>
        <p:nvSpPr>
          <p:cNvPr id="8" name="TextBox 89">
            <a:extLst>
              <a:ext uri="{FF2B5EF4-FFF2-40B4-BE49-F238E27FC236}">
                <a16:creationId xmlns:a16="http://schemas.microsoft.com/office/drawing/2014/main" id="{E991368B-4228-52E1-0A23-FF024F827962}"/>
              </a:ext>
            </a:extLst>
          </p:cNvPr>
          <p:cNvSpPr txBox="1"/>
          <p:nvPr/>
        </p:nvSpPr>
        <p:spPr>
          <a:xfrm>
            <a:off x="1984271" y="228535"/>
            <a:ext cx="7324437" cy="646331"/>
          </a:xfrm>
          <a:prstGeom prst="rect">
            <a:avLst/>
          </a:prstGeom>
          <a:noFill/>
        </p:spPr>
        <p:txBody>
          <a:bodyPr wrap="square" rtlCol="0">
            <a:spAutoFit/>
          </a:bodyPr>
          <a:lstStyle/>
          <a:p>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EPV Energiebundel</a:t>
            </a:r>
          </a:p>
        </p:txBody>
      </p:sp>
      <p:pic>
        <p:nvPicPr>
          <p:cNvPr id="9" name="Picture 2" descr="BeNext">
            <a:extLst>
              <a:ext uri="{FF2B5EF4-FFF2-40B4-BE49-F238E27FC236}">
                <a16:creationId xmlns:a16="http://schemas.microsoft.com/office/drawing/2014/main" id="{6241292D-96A8-2338-FB40-6AE801FCCF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7899" y="143215"/>
            <a:ext cx="1327580" cy="4084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3">
            <a:extLst>
              <a:ext uri="{FF2B5EF4-FFF2-40B4-BE49-F238E27FC236}">
                <a16:creationId xmlns:a16="http://schemas.microsoft.com/office/drawing/2014/main" id="{0B6962B8-7A77-7E20-6609-ACE6D70CB30C}"/>
              </a:ext>
            </a:extLst>
          </p:cNvPr>
          <p:cNvSpPr/>
          <p:nvPr/>
        </p:nvSpPr>
        <p:spPr>
          <a:xfrm>
            <a:off x="1785239" y="363699"/>
            <a:ext cx="189792" cy="391451"/>
          </a:xfrm>
          <a:prstGeom prst="rect">
            <a:avLst/>
          </a:prstGeom>
          <a:solidFill>
            <a:srgbClr val="649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2" descr="A screenshot of a cell phone&#10;&#10;Description automatically generated">
            <a:extLst>
              <a:ext uri="{FF2B5EF4-FFF2-40B4-BE49-F238E27FC236}">
                <a16:creationId xmlns:a16="http://schemas.microsoft.com/office/drawing/2014/main" id="{0EBFD24A-1DD1-E82E-CD92-72C8933B8B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5097" y="1060328"/>
            <a:ext cx="2289912" cy="4961477"/>
          </a:xfrm>
          <a:prstGeom prst="rect">
            <a:avLst/>
          </a:prstGeom>
          <a:ln>
            <a:solidFill>
              <a:schemeClr val="tx1"/>
            </a:solidFill>
          </a:ln>
        </p:spPr>
      </p:pic>
      <p:sp>
        <p:nvSpPr>
          <p:cNvPr id="6" name="Tekstvak 5">
            <a:extLst>
              <a:ext uri="{FF2B5EF4-FFF2-40B4-BE49-F238E27FC236}">
                <a16:creationId xmlns:a16="http://schemas.microsoft.com/office/drawing/2014/main" id="{CA2152FD-07E4-2914-333B-AD792932B1DB}"/>
              </a:ext>
            </a:extLst>
          </p:cNvPr>
          <p:cNvSpPr txBox="1"/>
          <p:nvPr/>
        </p:nvSpPr>
        <p:spPr>
          <a:xfrm>
            <a:off x="7071936" y="1225689"/>
            <a:ext cx="4105401" cy="1200329"/>
          </a:xfrm>
          <a:prstGeom prst="rect">
            <a:avLst/>
          </a:prstGeom>
          <a:noFill/>
        </p:spPr>
        <p:txBody>
          <a:bodyPr wrap="square" rtlCol="0">
            <a:spAutoFit/>
          </a:bodyPr>
          <a:lstStyle/>
          <a:p>
            <a:r>
              <a:rPr lang="nl-NL" b="1" dirty="0">
                <a:latin typeface="Open Sans" panose="020B0606030504020204" pitchFamily="34" charset="0"/>
                <a:ea typeface="Open Sans" panose="020B0606030504020204" pitchFamily="34" charset="0"/>
                <a:cs typeface="Open Sans" panose="020B0606030504020204" pitchFamily="34" charset="0"/>
              </a:rPr>
              <a:t>Huishoudelijk energieverbruik</a:t>
            </a:r>
          </a:p>
          <a:p>
            <a:pPr marL="285750" indent="-285750">
              <a:buFont typeface="Arial" panose="020B0604020202020204" pitchFamily="34" charset="0"/>
              <a:buChar char="•"/>
            </a:pPr>
            <a:endParaRPr lang="nl-NL" b="1" dirty="0">
              <a:latin typeface="Open Sans" panose="020B0606030504020204" pitchFamily="34" charset="0"/>
              <a:ea typeface="Open Sans" panose="020B0606030504020204" pitchFamily="34" charset="0"/>
              <a:cs typeface="Open Sans" panose="020B0606030504020204" pitchFamily="34" charset="0"/>
            </a:endParaRPr>
          </a:p>
          <a:p>
            <a:endParaRPr lang="nl-NL" b="1" dirty="0">
              <a:latin typeface="Open Sans" panose="020B0606030504020204" pitchFamily="34" charset="0"/>
              <a:ea typeface="Open Sans" panose="020B0606030504020204" pitchFamily="34" charset="0"/>
              <a:cs typeface="Open Sans" panose="020B0606030504020204" pitchFamily="34" charset="0"/>
            </a:endParaRPr>
          </a:p>
          <a:p>
            <a:pPr algn="just"/>
            <a:endParaRPr lang="nl-NL"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9">
            <a:extLst>
              <a:ext uri="{FF2B5EF4-FFF2-40B4-BE49-F238E27FC236}">
                <a16:creationId xmlns:a16="http://schemas.microsoft.com/office/drawing/2014/main" id="{9C7EDC20-7D6F-1D8A-2FB1-D7C98229A412}"/>
              </a:ext>
            </a:extLst>
          </p:cNvPr>
          <p:cNvPicPr>
            <a:picLocks noChangeAspect="1"/>
          </p:cNvPicPr>
          <p:nvPr/>
        </p:nvPicPr>
        <p:blipFill>
          <a:blip r:embed="rId8"/>
          <a:stretch>
            <a:fillRect/>
          </a:stretch>
        </p:blipFill>
        <p:spPr>
          <a:xfrm>
            <a:off x="7124170" y="1825852"/>
            <a:ext cx="4951309" cy="2454443"/>
          </a:xfrm>
          <a:prstGeom prst="rect">
            <a:avLst/>
          </a:prstGeom>
        </p:spPr>
      </p:pic>
      <p:cxnSp>
        <p:nvCxnSpPr>
          <p:cNvPr id="13" name="Straight Arrow Connector 13">
            <a:extLst>
              <a:ext uri="{FF2B5EF4-FFF2-40B4-BE49-F238E27FC236}">
                <a16:creationId xmlns:a16="http://schemas.microsoft.com/office/drawing/2014/main" id="{48B10F79-935F-2D4A-BC1B-E06B4C9C49A5}"/>
              </a:ext>
            </a:extLst>
          </p:cNvPr>
          <p:cNvCxnSpPr>
            <a:cxnSpLocks/>
          </p:cNvCxnSpPr>
          <p:nvPr/>
        </p:nvCxnSpPr>
        <p:spPr>
          <a:xfrm flipV="1">
            <a:off x="6181427" y="2822014"/>
            <a:ext cx="890509" cy="2077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6" name="Afbeelding 15" descr="Afbeelding met pijp, machine, loodgieterswerk, Elektrische bedrading&#10;&#10;Door AI gegenereerde inhoud is mogelijk onjuist.">
            <a:extLst>
              <a:ext uri="{FF2B5EF4-FFF2-40B4-BE49-F238E27FC236}">
                <a16:creationId xmlns:a16="http://schemas.microsoft.com/office/drawing/2014/main" id="{85425184-351D-DAA4-913B-A999CC265781}"/>
              </a:ext>
            </a:extLst>
          </p:cNvPr>
          <p:cNvPicPr>
            <a:picLocks noChangeAspect="1"/>
          </p:cNvPicPr>
          <p:nvPr/>
        </p:nvPicPr>
        <p:blipFill>
          <a:blip r:embed="rId9">
            <a:extLst>
              <a:ext uri="{28A0092B-C50C-407E-A947-70E740481C1C}">
                <a14:useLocalDpi xmlns:a14="http://schemas.microsoft.com/office/drawing/2010/main" val="0"/>
              </a:ext>
            </a:extLst>
          </a:blip>
          <a:srcRect l="29649" t="-3829" r="15461" b="1891"/>
          <a:stretch>
            <a:fillRect/>
          </a:stretch>
        </p:blipFill>
        <p:spPr>
          <a:xfrm rot="5400000">
            <a:off x="1380791" y="1478726"/>
            <a:ext cx="1863969" cy="2596226"/>
          </a:xfrm>
          <a:prstGeom prst="rect">
            <a:avLst/>
          </a:prstGeom>
        </p:spPr>
      </p:pic>
      <p:cxnSp>
        <p:nvCxnSpPr>
          <p:cNvPr id="17" name="Straight Arrow Connector 14">
            <a:extLst>
              <a:ext uri="{FF2B5EF4-FFF2-40B4-BE49-F238E27FC236}">
                <a16:creationId xmlns:a16="http://schemas.microsoft.com/office/drawing/2014/main" id="{D5A9D767-20CE-C536-3028-F5BE52FC75DB}"/>
              </a:ext>
            </a:extLst>
          </p:cNvPr>
          <p:cNvCxnSpPr>
            <a:cxnSpLocks/>
          </p:cNvCxnSpPr>
          <p:nvPr/>
        </p:nvCxnSpPr>
        <p:spPr>
          <a:xfrm flipH="1" flipV="1">
            <a:off x="3608323" y="3906504"/>
            <a:ext cx="919693" cy="1865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 name="Presentatie vidomes">
            <a:hlinkClick r:id="" action="ppaction://media"/>
            <a:extLst>
              <a:ext uri="{FF2B5EF4-FFF2-40B4-BE49-F238E27FC236}">
                <a16:creationId xmlns:a16="http://schemas.microsoft.com/office/drawing/2014/main" id="{26E1B38E-E992-971D-BF2B-8B3347C725C9}"/>
              </a:ext>
            </a:extLst>
          </p:cNvPr>
          <p:cNvPicPr>
            <a:picLocks noChangeAspect="1"/>
          </p:cNvPicPr>
          <p:nvPr>
            <a:audioFile r:link="rId1"/>
            <p:extLst>
              <p:ext uri="{DAA4B4D4-6D71-4841-9C94-3DE7FCFB9230}">
                <p14:media xmlns:p14="http://schemas.microsoft.com/office/powerpoint/2010/main" r:embed="rId2">
                  <p14:trim st="1592000" end="576085.3"/>
                </p14:media>
              </p:ext>
            </p:extLst>
          </p:nvPr>
        </p:nvPicPr>
        <p:blipFill>
          <a:blip r:embed="rId10"/>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12" name="Tekstvak 11">
            <a:extLst>
              <a:ext uri="{FF2B5EF4-FFF2-40B4-BE49-F238E27FC236}">
                <a16:creationId xmlns:a16="http://schemas.microsoft.com/office/drawing/2014/main" id="{D7D0AC3E-2E9C-5D12-11AD-FCA03DE2A697}"/>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1781193159"/>
      </p:ext>
    </p:extLst>
  </p:cSld>
  <p:clrMapOvr>
    <a:masterClrMapping/>
  </p:clrMapOvr>
  <mc:AlternateContent xmlns:mc="http://schemas.openxmlformats.org/markup-compatibility/2006">
    <mc:Choice xmlns:p14="http://schemas.microsoft.com/office/powerpoint/2010/main" Requires="p14">
      <p:transition spd="slow" p14:dur="2000" advTm="97000"/>
    </mc:Choice>
    <mc:Fallback>
      <p:transition spd="slow" advTm="9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3D2E0E-3AC2-8107-E0D0-2E3EB2118A21}"/>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1CEEA739-F9D3-D9CE-8E60-51C9B6AFCA32}"/>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21B55EDD-9507-B440-EAC8-BBDFD32EAAD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sp>
        <p:nvSpPr>
          <p:cNvPr id="8" name="TextBox 89">
            <a:extLst>
              <a:ext uri="{FF2B5EF4-FFF2-40B4-BE49-F238E27FC236}">
                <a16:creationId xmlns:a16="http://schemas.microsoft.com/office/drawing/2014/main" id="{FDAF428B-887A-2F04-CFAE-E56112786BE8}"/>
              </a:ext>
            </a:extLst>
          </p:cNvPr>
          <p:cNvSpPr txBox="1"/>
          <p:nvPr/>
        </p:nvSpPr>
        <p:spPr>
          <a:xfrm>
            <a:off x="1984271" y="228535"/>
            <a:ext cx="7324437" cy="646331"/>
          </a:xfrm>
          <a:prstGeom prst="rect">
            <a:avLst/>
          </a:prstGeom>
          <a:noFill/>
        </p:spPr>
        <p:txBody>
          <a:bodyPr wrap="square" rtlCol="0">
            <a:spAutoFit/>
          </a:bodyPr>
          <a:lstStyle/>
          <a:p>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App voor bewoners - EPV</a:t>
            </a:r>
          </a:p>
        </p:txBody>
      </p:sp>
      <p:pic>
        <p:nvPicPr>
          <p:cNvPr id="9" name="Picture 2" descr="BeNext">
            <a:extLst>
              <a:ext uri="{FF2B5EF4-FFF2-40B4-BE49-F238E27FC236}">
                <a16:creationId xmlns:a16="http://schemas.microsoft.com/office/drawing/2014/main" id="{DF3703FB-EE65-1F4B-BB26-B49D315850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7899" y="143215"/>
            <a:ext cx="1327580" cy="4084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3">
            <a:extLst>
              <a:ext uri="{FF2B5EF4-FFF2-40B4-BE49-F238E27FC236}">
                <a16:creationId xmlns:a16="http://schemas.microsoft.com/office/drawing/2014/main" id="{0CC30220-441E-AB00-A640-C4568AC4CDAA}"/>
              </a:ext>
            </a:extLst>
          </p:cNvPr>
          <p:cNvSpPr/>
          <p:nvPr/>
        </p:nvSpPr>
        <p:spPr>
          <a:xfrm>
            <a:off x="1785239" y="363699"/>
            <a:ext cx="189792" cy="391451"/>
          </a:xfrm>
          <a:prstGeom prst="rect">
            <a:avLst/>
          </a:prstGeom>
          <a:solidFill>
            <a:srgbClr val="649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Picture 15" descr="A screenshot of a cell phone&#10;&#10;Description automatically generated">
            <a:extLst>
              <a:ext uri="{FF2B5EF4-FFF2-40B4-BE49-F238E27FC236}">
                <a16:creationId xmlns:a16="http://schemas.microsoft.com/office/drawing/2014/main" id="{D2AA3151-7EF8-1948-0FBF-DC07DEA88A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5239" y="954975"/>
            <a:ext cx="2338535" cy="5066830"/>
          </a:xfrm>
          <a:prstGeom prst="rect">
            <a:avLst/>
          </a:prstGeom>
          <a:ln>
            <a:solidFill>
              <a:schemeClr val="tx1"/>
            </a:solidFill>
          </a:ln>
        </p:spPr>
      </p:pic>
      <p:pic>
        <p:nvPicPr>
          <p:cNvPr id="6" name="Picture 2" descr="A screenshot of a cell phone&#10;&#10;Description automatically generated">
            <a:extLst>
              <a:ext uri="{FF2B5EF4-FFF2-40B4-BE49-F238E27FC236}">
                <a16:creationId xmlns:a16="http://schemas.microsoft.com/office/drawing/2014/main" id="{A1C4E367-F013-BFAB-00F2-D15B08FC19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0623" y="954975"/>
            <a:ext cx="2338537" cy="5066830"/>
          </a:xfrm>
          <a:prstGeom prst="rect">
            <a:avLst/>
          </a:prstGeom>
          <a:ln>
            <a:solidFill>
              <a:schemeClr val="tx1"/>
            </a:solidFill>
          </a:ln>
        </p:spPr>
      </p:pic>
      <p:cxnSp>
        <p:nvCxnSpPr>
          <p:cNvPr id="7" name="Straight Arrow Connector 22">
            <a:extLst>
              <a:ext uri="{FF2B5EF4-FFF2-40B4-BE49-F238E27FC236}">
                <a16:creationId xmlns:a16="http://schemas.microsoft.com/office/drawing/2014/main" id="{B026547C-0A90-B052-0B90-31AD0DB63977}"/>
              </a:ext>
            </a:extLst>
          </p:cNvPr>
          <p:cNvCxnSpPr>
            <a:cxnSpLocks/>
          </p:cNvCxnSpPr>
          <p:nvPr/>
        </p:nvCxnSpPr>
        <p:spPr>
          <a:xfrm>
            <a:off x="3275326" y="2275797"/>
            <a:ext cx="5940863" cy="30702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22">
            <a:extLst>
              <a:ext uri="{FF2B5EF4-FFF2-40B4-BE49-F238E27FC236}">
                <a16:creationId xmlns:a16="http://schemas.microsoft.com/office/drawing/2014/main" id="{B41A5427-6A40-2788-C282-74E357A9867F}"/>
              </a:ext>
            </a:extLst>
          </p:cNvPr>
          <p:cNvCxnSpPr>
            <a:cxnSpLocks/>
          </p:cNvCxnSpPr>
          <p:nvPr/>
        </p:nvCxnSpPr>
        <p:spPr>
          <a:xfrm>
            <a:off x="3275326" y="3139278"/>
            <a:ext cx="5940863" cy="38518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22">
            <a:extLst>
              <a:ext uri="{FF2B5EF4-FFF2-40B4-BE49-F238E27FC236}">
                <a16:creationId xmlns:a16="http://schemas.microsoft.com/office/drawing/2014/main" id="{47BF111D-6E37-C1F1-D225-6E10663A7BDF}"/>
              </a:ext>
            </a:extLst>
          </p:cNvPr>
          <p:cNvCxnSpPr>
            <a:cxnSpLocks/>
          </p:cNvCxnSpPr>
          <p:nvPr/>
        </p:nvCxnSpPr>
        <p:spPr>
          <a:xfrm>
            <a:off x="3275326" y="4387947"/>
            <a:ext cx="5940863" cy="9983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9">
            <a:extLst>
              <a:ext uri="{FF2B5EF4-FFF2-40B4-BE49-F238E27FC236}">
                <a16:creationId xmlns:a16="http://schemas.microsoft.com/office/drawing/2014/main" id="{1223AE1F-60A5-5F9F-9248-24D49C0AF4EF}"/>
              </a:ext>
            </a:extLst>
          </p:cNvPr>
          <p:cNvSpPr txBox="1"/>
          <p:nvPr/>
        </p:nvSpPr>
        <p:spPr>
          <a:xfrm rot="198801">
            <a:off x="4436259" y="2047580"/>
            <a:ext cx="2641877" cy="338554"/>
          </a:xfrm>
          <a:prstGeom prst="rect">
            <a:avLst/>
          </a:prstGeom>
          <a:noFill/>
        </p:spPr>
        <p:txBody>
          <a:bodyPr wrap="none" rtlCol="0">
            <a:spAutoFit/>
          </a:bodyPr>
          <a:lstStyle/>
          <a:p>
            <a:r>
              <a:rPr lang="nl-NL" sz="1600" dirty="0">
                <a:latin typeface="Open Sans" panose="020B0606030504020204" pitchFamily="34" charset="0"/>
                <a:ea typeface="Open Sans" panose="020B0606030504020204" pitchFamily="34" charset="0"/>
                <a:cs typeface="Open Sans" panose="020B0606030504020204" pitchFamily="34" charset="0"/>
              </a:rPr>
              <a:t>Omgerekend naar maand</a:t>
            </a:r>
          </a:p>
        </p:txBody>
      </p:sp>
      <p:sp>
        <p:nvSpPr>
          <p:cNvPr id="19" name="TextBox 9">
            <a:extLst>
              <a:ext uri="{FF2B5EF4-FFF2-40B4-BE49-F238E27FC236}">
                <a16:creationId xmlns:a16="http://schemas.microsoft.com/office/drawing/2014/main" id="{B4BAD305-CB46-15AC-CAF3-B723565B3A60}"/>
              </a:ext>
            </a:extLst>
          </p:cNvPr>
          <p:cNvSpPr txBox="1"/>
          <p:nvPr/>
        </p:nvSpPr>
        <p:spPr>
          <a:xfrm rot="198801">
            <a:off x="4287895" y="2871680"/>
            <a:ext cx="2953757" cy="830997"/>
          </a:xfrm>
          <a:prstGeom prst="rect">
            <a:avLst/>
          </a:prstGeom>
          <a:noFill/>
        </p:spPr>
        <p:txBody>
          <a:bodyPr wrap="none" rtlCol="0">
            <a:spAutoFit/>
          </a:bodyPr>
          <a:lstStyle/>
          <a:p>
            <a:r>
              <a:rPr lang="nl-NL" sz="1600" dirty="0">
                <a:latin typeface="Open Sans" panose="020B0606030504020204" pitchFamily="34" charset="0"/>
                <a:ea typeface="Open Sans" panose="020B0606030504020204" pitchFamily="34" charset="0"/>
                <a:cs typeface="Open Sans" panose="020B0606030504020204" pitchFamily="34" charset="0"/>
              </a:rPr>
              <a:t>Omgerekend naar maand</a:t>
            </a:r>
            <a:br>
              <a:rPr lang="nl-NL" sz="1600" dirty="0">
                <a:latin typeface="Open Sans" panose="020B0606030504020204" pitchFamily="34" charset="0"/>
                <a:ea typeface="Open Sans" panose="020B0606030504020204" pitchFamily="34" charset="0"/>
                <a:cs typeface="Open Sans" panose="020B0606030504020204" pitchFamily="34" charset="0"/>
              </a:rPr>
            </a:br>
            <a:br>
              <a:rPr lang="nl-NL" sz="1600" dirty="0">
                <a:latin typeface="Open Sans" panose="020B0606030504020204" pitchFamily="34" charset="0"/>
                <a:ea typeface="Open Sans" panose="020B0606030504020204" pitchFamily="34" charset="0"/>
                <a:cs typeface="Open Sans" panose="020B0606030504020204" pitchFamily="34" charset="0"/>
              </a:rPr>
            </a:br>
            <a:r>
              <a:rPr lang="nl-NL" sz="1600" dirty="0">
                <a:latin typeface="Open Sans" panose="020B0606030504020204" pitchFamily="34" charset="0"/>
                <a:ea typeface="Open Sans" panose="020B0606030504020204" pitchFamily="34" charset="0"/>
                <a:cs typeface="Open Sans" panose="020B0606030504020204" pitchFamily="34" charset="0"/>
              </a:rPr>
              <a:t>(géén onderdeel van uw EPV)</a:t>
            </a:r>
          </a:p>
        </p:txBody>
      </p:sp>
      <p:sp>
        <p:nvSpPr>
          <p:cNvPr id="20" name="TextBox 9">
            <a:extLst>
              <a:ext uri="{FF2B5EF4-FFF2-40B4-BE49-F238E27FC236}">
                <a16:creationId xmlns:a16="http://schemas.microsoft.com/office/drawing/2014/main" id="{F3F71A7B-413F-5C00-59B8-9FB0C0D8882E}"/>
              </a:ext>
            </a:extLst>
          </p:cNvPr>
          <p:cNvSpPr txBox="1"/>
          <p:nvPr/>
        </p:nvSpPr>
        <p:spPr>
          <a:xfrm>
            <a:off x="4443835" y="4099309"/>
            <a:ext cx="2641877" cy="338554"/>
          </a:xfrm>
          <a:prstGeom prst="rect">
            <a:avLst/>
          </a:prstGeom>
          <a:noFill/>
        </p:spPr>
        <p:txBody>
          <a:bodyPr wrap="none" rtlCol="0">
            <a:spAutoFit/>
          </a:bodyPr>
          <a:lstStyle/>
          <a:p>
            <a:r>
              <a:rPr lang="nl-NL" sz="1600" dirty="0">
                <a:latin typeface="Open Sans" panose="020B0606030504020204" pitchFamily="34" charset="0"/>
                <a:ea typeface="Open Sans" panose="020B0606030504020204" pitchFamily="34" charset="0"/>
                <a:cs typeface="Open Sans" panose="020B0606030504020204" pitchFamily="34" charset="0"/>
              </a:rPr>
              <a:t>Omgerekend naar maand</a:t>
            </a:r>
          </a:p>
        </p:txBody>
      </p:sp>
      <p:pic>
        <p:nvPicPr>
          <p:cNvPr id="2" name="Presentatie vidomes">
            <a:hlinkClick r:id="" action="ppaction://media"/>
            <a:extLst>
              <a:ext uri="{FF2B5EF4-FFF2-40B4-BE49-F238E27FC236}">
                <a16:creationId xmlns:a16="http://schemas.microsoft.com/office/drawing/2014/main" id="{2640E810-5440-0494-B2B6-5EDDBE3F5E04}"/>
              </a:ext>
            </a:extLst>
          </p:cNvPr>
          <p:cNvPicPr>
            <a:picLocks noChangeAspect="1"/>
          </p:cNvPicPr>
          <p:nvPr>
            <a:audioFile r:link="rId1"/>
            <p:extLst>
              <p:ext uri="{DAA4B4D4-6D71-4841-9C94-3DE7FCFB9230}">
                <p14:media xmlns:p14="http://schemas.microsoft.com/office/powerpoint/2010/main" r:embed="rId2">
                  <p14:trim st="1690000" end="480085.3"/>
                </p14:media>
              </p:ext>
            </p:extLst>
          </p:nvPr>
        </p:nvPicPr>
        <p:blipFill>
          <a:blip r:embed="rId9"/>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11" name="Tekstvak 10">
            <a:extLst>
              <a:ext uri="{FF2B5EF4-FFF2-40B4-BE49-F238E27FC236}">
                <a16:creationId xmlns:a16="http://schemas.microsoft.com/office/drawing/2014/main" id="{F5B1F825-4F93-80E1-902A-736BAD420E13}"/>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72414213"/>
      </p:ext>
    </p:extLst>
  </p:cSld>
  <p:clrMapOvr>
    <a:masterClrMapping/>
  </p:clrMapOvr>
  <mc:AlternateContent xmlns:mc="http://schemas.openxmlformats.org/markup-compatibility/2006">
    <mc:Choice xmlns:p14="http://schemas.microsoft.com/office/powerpoint/2010/main" Requires="p14">
      <p:transition spd="slow" p14:dur="2000" advTm="95000"/>
    </mc:Choice>
    <mc:Fallback>
      <p:transition spd="slow" advTm="9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nergieGrafieken 2017-07-13.png" descr="EnergieGrafieken 2017-07-13.png">
            <a:extLst>
              <a:ext uri="{FF2B5EF4-FFF2-40B4-BE49-F238E27FC236}">
                <a16:creationId xmlns:a16="http://schemas.microsoft.com/office/drawing/2014/main" id="{E468BE8F-9179-44C4-B745-0E5F9E123864}"/>
              </a:ext>
            </a:extLst>
          </p:cNvPr>
          <p:cNvPicPr>
            <a:picLocks noChangeAspect="1"/>
          </p:cNvPicPr>
          <p:nvPr/>
        </p:nvPicPr>
        <p:blipFill>
          <a:blip r:embed="rId5"/>
          <a:stretch>
            <a:fillRect/>
          </a:stretch>
        </p:blipFill>
        <p:spPr>
          <a:xfrm>
            <a:off x="163723" y="993789"/>
            <a:ext cx="5538018" cy="3484337"/>
          </a:xfrm>
          <a:prstGeom prst="rect">
            <a:avLst/>
          </a:prstGeom>
          <a:ln w="12700">
            <a:miter lim="400000"/>
          </a:ln>
        </p:spPr>
      </p:pic>
      <p:pic>
        <p:nvPicPr>
          <p:cNvPr id="18" name="Picture 2" descr="A screenshot of a cell phone&#10;&#10;Description automatically generated">
            <a:extLst>
              <a:ext uri="{FF2B5EF4-FFF2-40B4-BE49-F238E27FC236}">
                <a16:creationId xmlns:a16="http://schemas.microsoft.com/office/drawing/2014/main" id="{FB3E58BB-7682-4BD3-A5A4-377C5C14D2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991051"/>
            <a:ext cx="1798716" cy="3897219"/>
          </a:xfrm>
          <a:prstGeom prst="rect">
            <a:avLst/>
          </a:prstGeom>
        </p:spPr>
      </p:pic>
      <p:pic>
        <p:nvPicPr>
          <p:cNvPr id="26" name="Picture 15" descr="A screenshot of a cell phone&#10;&#10;Description automatically generated">
            <a:extLst>
              <a:ext uri="{FF2B5EF4-FFF2-40B4-BE49-F238E27FC236}">
                <a16:creationId xmlns:a16="http://schemas.microsoft.com/office/drawing/2014/main" id="{04219431-B244-40B9-B916-A12AB745E5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1032" y="991049"/>
            <a:ext cx="1798716" cy="3897221"/>
          </a:xfrm>
          <a:prstGeom prst="rect">
            <a:avLst/>
          </a:prstGeom>
        </p:spPr>
      </p:pic>
      <p:pic>
        <p:nvPicPr>
          <p:cNvPr id="3" name="Picture 2" descr="A screenshot of a phone&#10;&#10;Description automatically generated with medium confidence">
            <a:extLst>
              <a:ext uri="{FF2B5EF4-FFF2-40B4-BE49-F238E27FC236}">
                <a16:creationId xmlns:a16="http://schemas.microsoft.com/office/drawing/2014/main" id="{DE7B7E50-0B27-4316-B698-6BD731E193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66063" y="991049"/>
            <a:ext cx="1798715" cy="3897216"/>
          </a:xfrm>
          <a:prstGeom prst="rect">
            <a:avLst/>
          </a:prstGeom>
        </p:spPr>
      </p:pic>
      <p:sp>
        <p:nvSpPr>
          <p:cNvPr id="4" name="TextBox 89">
            <a:extLst>
              <a:ext uri="{FF2B5EF4-FFF2-40B4-BE49-F238E27FC236}">
                <a16:creationId xmlns:a16="http://schemas.microsoft.com/office/drawing/2014/main" id="{2E82568F-B4D2-6F76-06A7-6AD6FB7D4EF7}"/>
              </a:ext>
            </a:extLst>
          </p:cNvPr>
          <p:cNvSpPr txBox="1"/>
          <p:nvPr/>
        </p:nvSpPr>
        <p:spPr>
          <a:xfrm>
            <a:off x="1984271" y="228535"/>
            <a:ext cx="7324437" cy="646331"/>
          </a:xfrm>
          <a:prstGeom prst="rect">
            <a:avLst/>
          </a:prstGeom>
          <a:noFill/>
        </p:spPr>
        <p:txBody>
          <a:bodyPr wrap="square" rtlCol="0">
            <a:spAutoFit/>
          </a:bodyPr>
          <a:lstStyle/>
          <a:p>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App voor bewoners</a:t>
            </a:r>
          </a:p>
        </p:txBody>
      </p:sp>
      <p:pic>
        <p:nvPicPr>
          <p:cNvPr id="5" name="Picture 2" descr="BeNext">
            <a:extLst>
              <a:ext uri="{FF2B5EF4-FFF2-40B4-BE49-F238E27FC236}">
                <a16:creationId xmlns:a16="http://schemas.microsoft.com/office/drawing/2014/main" id="{C7FF018F-9635-10C9-FB74-9928A45A75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47899" y="143215"/>
            <a:ext cx="1327580" cy="4084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3">
            <a:extLst>
              <a:ext uri="{FF2B5EF4-FFF2-40B4-BE49-F238E27FC236}">
                <a16:creationId xmlns:a16="http://schemas.microsoft.com/office/drawing/2014/main" id="{7DF4A5EC-4EA7-13C8-3B0B-48B7749DFE9F}"/>
              </a:ext>
            </a:extLst>
          </p:cNvPr>
          <p:cNvSpPr/>
          <p:nvPr/>
        </p:nvSpPr>
        <p:spPr>
          <a:xfrm>
            <a:off x="1785239" y="363699"/>
            <a:ext cx="189792" cy="391451"/>
          </a:xfrm>
          <a:prstGeom prst="rect">
            <a:avLst/>
          </a:prstGeom>
          <a:solidFill>
            <a:srgbClr val="649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E2973187-9C75-BE1D-867E-12E972C1E8D7}"/>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Afbeelding met tekst, logo, Graphics, Lettertype&#10;&#10;Door AI gegenereerde inhoud is mogelijk onjuist.">
            <a:extLst>
              <a:ext uri="{FF2B5EF4-FFF2-40B4-BE49-F238E27FC236}">
                <a16:creationId xmlns:a16="http://schemas.microsoft.com/office/drawing/2014/main" id="{2BE24751-30E6-BFE8-2FF7-0521068022F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sp>
        <p:nvSpPr>
          <p:cNvPr id="2" name="TextBox 9">
            <a:extLst>
              <a:ext uri="{FF2B5EF4-FFF2-40B4-BE49-F238E27FC236}">
                <a16:creationId xmlns:a16="http://schemas.microsoft.com/office/drawing/2014/main" id="{A52A9CEC-0799-6445-3486-00F12BA53B86}"/>
              </a:ext>
            </a:extLst>
          </p:cNvPr>
          <p:cNvSpPr txBox="1"/>
          <p:nvPr/>
        </p:nvSpPr>
        <p:spPr>
          <a:xfrm>
            <a:off x="10204744" y="4976933"/>
            <a:ext cx="1760034" cy="523220"/>
          </a:xfrm>
          <a:prstGeom prst="rect">
            <a:avLst/>
          </a:prstGeom>
          <a:noFill/>
        </p:spPr>
        <p:txBody>
          <a:bodyPr wrap="none" rtlCol="0">
            <a:spAutoFit/>
          </a:bodyPr>
          <a:lstStyle/>
          <a:p>
            <a:r>
              <a:rPr lang="nl-NL" sz="1400" dirty="0">
                <a:latin typeface="Open Sans" panose="020B0606030504020204" pitchFamily="34" charset="0"/>
                <a:ea typeface="Open Sans" panose="020B0606030504020204" pitchFamily="34" charset="0"/>
                <a:cs typeface="Open Sans" panose="020B0606030504020204" pitchFamily="34" charset="0"/>
              </a:rPr>
              <a:t>Zonnepanelen</a:t>
            </a:r>
            <a:br>
              <a:rPr lang="nl-NL" sz="1400" dirty="0">
                <a:latin typeface="Open Sans" panose="020B0606030504020204" pitchFamily="34" charset="0"/>
                <a:ea typeface="Open Sans" panose="020B0606030504020204" pitchFamily="34" charset="0"/>
                <a:cs typeface="Open Sans" panose="020B0606030504020204" pitchFamily="34" charset="0"/>
              </a:rPr>
            </a:br>
            <a:r>
              <a:rPr lang="nl-NL" sz="1400" dirty="0">
                <a:latin typeface="Open Sans" panose="020B0606030504020204" pitchFamily="34" charset="0"/>
                <a:ea typeface="Open Sans" panose="020B0606030504020204" pitchFamily="34" charset="0"/>
                <a:cs typeface="Open Sans" panose="020B0606030504020204" pitchFamily="34" charset="0"/>
              </a:rPr>
              <a:t>Opbrengst per dag</a:t>
            </a:r>
          </a:p>
        </p:txBody>
      </p:sp>
      <p:sp>
        <p:nvSpPr>
          <p:cNvPr id="9" name="TextBox 9">
            <a:extLst>
              <a:ext uri="{FF2B5EF4-FFF2-40B4-BE49-F238E27FC236}">
                <a16:creationId xmlns:a16="http://schemas.microsoft.com/office/drawing/2014/main" id="{92442C1F-AC8F-F79D-4618-531370DE9CB0}"/>
              </a:ext>
            </a:extLst>
          </p:cNvPr>
          <p:cNvSpPr txBox="1"/>
          <p:nvPr/>
        </p:nvSpPr>
        <p:spPr>
          <a:xfrm>
            <a:off x="123566" y="4544366"/>
            <a:ext cx="3323346" cy="307777"/>
          </a:xfrm>
          <a:prstGeom prst="rect">
            <a:avLst/>
          </a:prstGeom>
          <a:noFill/>
        </p:spPr>
        <p:txBody>
          <a:bodyPr wrap="none" rtlCol="0">
            <a:spAutoFit/>
          </a:bodyPr>
          <a:lstStyle/>
          <a:p>
            <a:r>
              <a:rPr lang="nl-NL" sz="1400" dirty="0">
                <a:latin typeface="Open Sans" panose="020B0606030504020204" pitchFamily="34" charset="0"/>
                <a:ea typeface="Open Sans" panose="020B0606030504020204" pitchFamily="34" charset="0"/>
                <a:cs typeface="Open Sans" panose="020B0606030504020204" pitchFamily="34" charset="0"/>
              </a:rPr>
              <a:t>Het portaal op de computer of laptop</a:t>
            </a:r>
          </a:p>
        </p:txBody>
      </p:sp>
      <p:pic>
        <p:nvPicPr>
          <p:cNvPr id="10" name="Presentatie vidomes">
            <a:hlinkClick r:id="" action="ppaction://media"/>
            <a:extLst>
              <a:ext uri="{FF2B5EF4-FFF2-40B4-BE49-F238E27FC236}">
                <a16:creationId xmlns:a16="http://schemas.microsoft.com/office/drawing/2014/main" id="{4587A2EE-BC1F-A0A9-6FFD-18C08D981C14}"/>
              </a:ext>
            </a:extLst>
          </p:cNvPr>
          <p:cNvPicPr>
            <a:picLocks noChangeAspect="1"/>
          </p:cNvPicPr>
          <p:nvPr>
            <a:audioFile r:link="rId1"/>
            <p:extLst>
              <p:ext uri="{DAA4B4D4-6D71-4841-9C94-3DE7FCFB9230}">
                <p14:media xmlns:p14="http://schemas.microsoft.com/office/powerpoint/2010/main" r:embed="rId2">
                  <p14:trim st="1786000" end="456085.3"/>
                </p14:media>
              </p:ext>
            </p:extLst>
          </p:nvPr>
        </p:nvPicPr>
        <p:blipFill>
          <a:blip r:embed="rId12"/>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pic>
        <p:nvPicPr>
          <p:cNvPr id="11" name="Presentatie vidomes">
            <a:hlinkClick r:id="" action="ppaction://media"/>
            <a:extLst>
              <a:ext uri="{FF2B5EF4-FFF2-40B4-BE49-F238E27FC236}">
                <a16:creationId xmlns:a16="http://schemas.microsoft.com/office/drawing/2014/main" id="{A253103F-C935-7632-3130-DD12E590BDCA}"/>
              </a:ext>
            </a:extLst>
          </p:cNvPr>
          <p:cNvPicPr>
            <a:picLocks noChangeAspect="1"/>
          </p:cNvPicPr>
          <p:nvPr>
            <a:audioFile r:link="rId1"/>
            <p:extLst>
              <p:ext uri="{DAA4B4D4-6D71-4841-9C94-3DE7FCFB9230}">
                <p14:media xmlns:p14="http://schemas.microsoft.com/office/powerpoint/2010/main" r:embed="rId2">
                  <p14:trim st="1820000" end="426085.3"/>
                </p14:media>
              </p:ext>
            </p:extLst>
          </p:nvPr>
        </p:nvPicPr>
        <p:blipFill>
          <a:blip r:embed="rId12"/>
          <a:stretch>
            <a:fillRect/>
          </a:stretch>
        </p:blipFill>
        <p:spPr>
          <a:xfrm>
            <a:off x="1888895" y="6231050"/>
            <a:ext cx="543284" cy="543284"/>
          </a:xfrm>
          <a:prstGeom prst="rect">
            <a:avLst/>
          </a:prstGeom>
          <a:noFill/>
          <a:ln>
            <a:noFill/>
          </a:ln>
          <a:effectLst>
            <a:outerShdw blurRad="50800" dist="50800" dir="5400000" algn="ctr" rotWithShape="0">
              <a:schemeClr val="bg1"/>
            </a:outerShdw>
          </a:effectLst>
        </p:spPr>
      </p:pic>
      <p:sp>
        <p:nvSpPr>
          <p:cNvPr id="12" name="TextBox 9">
            <a:extLst>
              <a:ext uri="{FF2B5EF4-FFF2-40B4-BE49-F238E27FC236}">
                <a16:creationId xmlns:a16="http://schemas.microsoft.com/office/drawing/2014/main" id="{616D2B99-DD09-E058-0295-F074AF113424}"/>
              </a:ext>
            </a:extLst>
          </p:cNvPr>
          <p:cNvSpPr txBox="1"/>
          <p:nvPr/>
        </p:nvSpPr>
        <p:spPr>
          <a:xfrm>
            <a:off x="6003458" y="4998712"/>
            <a:ext cx="784189" cy="307777"/>
          </a:xfrm>
          <a:prstGeom prst="rect">
            <a:avLst/>
          </a:prstGeom>
          <a:noFill/>
        </p:spPr>
        <p:txBody>
          <a:bodyPr wrap="none" rtlCol="0">
            <a:spAutoFit/>
          </a:bodyPr>
          <a:lstStyle/>
          <a:p>
            <a:r>
              <a:rPr lang="nl-NL" sz="1400" dirty="0">
                <a:latin typeface="Open Sans" panose="020B0606030504020204" pitchFamily="34" charset="0"/>
                <a:ea typeface="Open Sans" panose="020B0606030504020204" pitchFamily="34" charset="0"/>
                <a:cs typeface="Open Sans" panose="020B0606030504020204" pitchFamily="34" charset="0"/>
              </a:rPr>
              <a:t>De app</a:t>
            </a:r>
          </a:p>
        </p:txBody>
      </p:sp>
      <p:sp>
        <p:nvSpPr>
          <p:cNvPr id="13" name="Tekstvak 12">
            <a:extLst>
              <a:ext uri="{FF2B5EF4-FFF2-40B4-BE49-F238E27FC236}">
                <a16:creationId xmlns:a16="http://schemas.microsoft.com/office/drawing/2014/main" id="{D29F165E-7FCE-ACEF-0FC1-68AD0C903291}"/>
              </a:ext>
            </a:extLst>
          </p:cNvPr>
          <p:cNvSpPr txBox="1"/>
          <p:nvPr/>
        </p:nvSpPr>
        <p:spPr>
          <a:xfrm>
            <a:off x="2439220"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2984964668"/>
      </p:ext>
    </p:extLst>
  </p:cSld>
  <p:clrMapOvr>
    <a:masterClrMapping/>
  </p:clrMapOvr>
  <mc:AlternateContent xmlns:mc="http://schemas.openxmlformats.org/markup-compatibility/2006">
    <mc:Choice xmlns:p14="http://schemas.microsoft.com/office/powerpoint/2010/main" Requires="p14">
      <p:transition spd="slow" p14:dur="2000" advTm="42000"/>
    </mc:Choice>
    <mc:Fallback>
      <p:transition spd="slow"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10"/>
                                        </p:tgtEl>
                                      </p:cBhvr>
                                    </p:cmd>
                                  </p:childTnLst>
                                </p:cTn>
                              </p:par>
                            </p:childTnLst>
                          </p:cTn>
                        </p:par>
                        <p:par>
                          <p:cTn id="7" fill="hold">
                            <p:stCondLst>
                              <p:cond delay="22000"/>
                            </p:stCondLst>
                            <p:childTnLst>
                              <p:par>
                                <p:cTn id="8" presetID="1" presetClass="mediacall" presetSubtype="0" fill="hold" nodeType="afterEffect">
                                  <p:stCondLst>
                                    <p:cond delay="0"/>
                                  </p:stCondLst>
                                  <p:childTnLst>
                                    <p:cmd type="call" cmd="playFrom(0.0)">
                                      <p:cBhvr>
                                        <p:cTn id="9" dur="18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audio>
              <p:cMediaNode vol="80000">
                <p:cTn id="11"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F2AC1-DB35-DC57-C925-70305C892F06}"/>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ECECA0CC-54BE-397B-579C-7579004015C0}"/>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Afbeelding met tekst, logo, Graphics, Lettertype&#10;&#10;Door AI gegenereerde inhoud is mogelijk onjuist.">
            <a:extLst>
              <a:ext uri="{FF2B5EF4-FFF2-40B4-BE49-F238E27FC236}">
                <a16:creationId xmlns:a16="http://schemas.microsoft.com/office/drawing/2014/main" id="{6072EEDF-AEFD-CA32-09CC-A03F04C1845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sp>
        <p:nvSpPr>
          <p:cNvPr id="4" name="TextBox 89">
            <a:extLst>
              <a:ext uri="{FF2B5EF4-FFF2-40B4-BE49-F238E27FC236}">
                <a16:creationId xmlns:a16="http://schemas.microsoft.com/office/drawing/2014/main" id="{D0AF7A35-BB73-8B6F-1AAD-A1FFE4B02179}"/>
              </a:ext>
            </a:extLst>
          </p:cNvPr>
          <p:cNvSpPr txBox="1"/>
          <p:nvPr/>
        </p:nvSpPr>
        <p:spPr>
          <a:xfrm>
            <a:off x="1984271" y="228535"/>
            <a:ext cx="7324437" cy="646331"/>
          </a:xfrm>
          <a:prstGeom prst="rect">
            <a:avLst/>
          </a:prstGeom>
          <a:noFill/>
        </p:spPr>
        <p:txBody>
          <a:bodyPr wrap="square" rtlCol="0">
            <a:spAutoFit/>
          </a:bodyPr>
          <a:lstStyle/>
          <a:p>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E-mail met inloggegevens</a:t>
            </a:r>
          </a:p>
        </p:txBody>
      </p:sp>
      <p:pic>
        <p:nvPicPr>
          <p:cNvPr id="5" name="Picture 2" descr="BeNext">
            <a:extLst>
              <a:ext uri="{FF2B5EF4-FFF2-40B4-BE49-F238E27FC236}">
                <a16:creationId xmlns:a16="http://schemas.microsoft.com/office/drawing/2014/main" id="{A67A4458-7464-DB63-3B01-A7AA571A10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7899" y="143215"/>
            <a:ext cx="1327580" cy="4084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93">
            <a:extLst>
              <a:ext uri="{FF2B5EF4-FFF2-40B4-BE49-F238E27FC236}">
                <a16:creationId xmlns:a16="http://schemas.microsoft.com/office/drawing/2014/main" id="{20708617-5499-5C74-BD6F-DD808065478B}"/>
              </a:ext>
            </a:extLst>
          </p:cNvPr>
          <p:cNvSpPr/>
          <p:nvPr/>
        </p:nvSpPr>
        <p:spPr>
          <a:xfrm>
            <a:off x="1785239" y="363699"/>
            <a:ext cx="189792" cy="391451"/>
          </a:xfrm>
          <a:prstGeom prst="rect">
            <a:avLst/>
          </a:prstGeom>
          <a:solidFill>
            <a:srgbClr val="649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6">
            <a:extLst>
              <a:ext uri="{FF2B5EF4-FFF2-40B4-BE49-F238E27FC236}">
                <a16:creationId xmlns:a16="http://schemas.microsoft.com/office/drawing/2014/main" id="{D5D3AA3F-E1BD-31B7-2ACE-60CC0B261753}"/>
              </a:ext>
            </a:extLst>
          </p:cNvPr>
          <p:cNvPicPr>
            <a:picLocks noChangeAspect="1"/>
          </p:cNvPicPr>
          <p:nvPr/>
        </p:nvPicPr>
        <p:blipFill>
          <a:blip r:embed="rId8"/>
          <a:srcRect t="9938" b="8970"/>
          <a:stretch>
            <a:fillRect/>
          </a:stretch>
        </p:blipFill>
        <p:spPr>
          <a:xfrm>
            <a:off x="3287673" y="1155031"/>
            <a:ext cx="5616654" cy="5329990"/>
          </a:xfrm>
          <a:prstGeom prst="rect">
            <a:avLst/>
          </a:prstGeom>
          <a:ln>
            <a:solidFill>
              <a:schemeClr val="tx1"/>
            </a:solidFill>
          </a:ln>
        </p:spPr>
      </p:pic>
      <p:sp>
        <p:nvSpPr>
          <p:cNvPr id="11" name="Tekstvak 10">
            <a:extLst>
              <a:ext uri="{FF2B5EF4-FFF2-40B4-BE49-F238E27FC236}">
                <a16:creationId xmlns:a16="http://schemas.microsoft.com/office/drawing/2014/main" id="{11D7C022-417F-3C9D-7802-CD278D0B39A6}"/>
              </a:ext>
            </a:extLst>
          </p:cNvPr>
          <p:cNvSpPr txBox="1"/>
          <p:nvPr/>
        </p:nvSpPr>
        <p:spPr>
          <a:xfrm>
            <a:off x="516833" y="1155031"/>
            <a:ext cx="2726603" cy="3416320"/>
          </a:xfrm>
          <a:prstGeom prst="rect">
            <a:avLst/>
          </a:prstGeom>
          <a:noFill/>
        </p:spPr>
        <p:txBody>
          <a:bodyPr wrap="square" rtlCol="0">
            <a:spAutoFit/>
          </a:bodyPr>
          <a:lstStyle/>
          <a:p>
            <a:r>
              <a:rPr lang="nl-NL" b="1" dirty="0">
                <a:latin typeface="Open Sans" panose="020B0606030504020204" pitchFamily="34" charset="0"/>
                <a:ea typeface="Open Sans" panose="020B0606030504020204" pitchFamily="34" charset="0"/>
                <a:cs typeface="Open Sans" panose="020B0606030504020204" pitchFamily="34" charset="0"/>
              </a:rPr>
              <a:t>Download de </a:t>
            </a:r>
          </a:p>
          <a:p>
            <a:r>
              <a:rPr lang="nl-NL" b="1" dirty="0" err="1">
                <a:solidFill>
                  <a:srgbClr val="649110"/>
                </a:solidFill>
                <a:latin typeface="Open Sans" panose="020B0606030504020204" pitchFamily="34" charset="0"/>
                <a:ea typeface="Open Sans" panose="020B0606030504020204" pitchFamily="34" charset="0"/>
                <a:cs typeface="Open Sans" panose="020B0606030504020204" pitchFamily="34" charset="0"/>
              </a:rPr>
              <a:t>BeNext</a:t>
            </a:r>
            <a: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t> Inzicht </a:t>
            </a:r>
            <a:r>
              <a:rPr lang="nl-NL" b="1" dirty="0">
                <a:latin typeface="Open Sans" panose="020B0606030504020204" pitchFamily="34" charset="0"/>
                <a:ea typeface="Open Sans" panose="020B0606030504020204" pitchFamily="34" charset="0"/>
                <a:cs typeface="Open Sans" panose="020B0606030504020204" pitchFamily="34" charset="0"/>
              </a:rPr>
              <a:t>app via de QR-code / store</a:t>
            </a:r>
          </a:p>
          <a:p>
            <a:endParaRPr lang="nl-NL" b="1" dirty="0">
              <a:latin typeface="Open Sans" panose="020B0606030504020204" pitchFamily="34" charset="0"/>
              <a:ea typeface="Open Sans" panose="020B0606030504020204" pitchFamily="34" charset="0"/>
              <a:cs typeface="Open Sans" panose="020B0606030504020204" pitchFamily="34" charset="0"/>
            </a:endParaRPr>
          </a:p>
          <a:p>
            <a:r>
              <a:rPr lang="nl-NL" b="1" dirty="0">
                <a:latin typeface="Open Sans" panose="020B0606030504020204" pitchFamily="34" charset="0"/>
                <a:ea typeface="Open Sans" panose="020B0606030504020204" pitchFamily="34" charset="0"/>
                <a:cs typeface="Open Sans" panose="020B0606030504020204" pitchFamily="34" charset="0"/>
              </a:rPr>
              <a:t>Of</a:t>
            </a:r>
          </a:p>
          <a:p>
            <a:endParaRPr lang="nl-NL" b="1" dirty="0">
              <a:latin typeface="Open Sans" panose="020B0606030504020204" pitchFamily="34" charset="0"/>
              <a:ea typeface="Open Sans" panose="020B0606030504020204" pitchFamily="34" charset="0"/>
              <a:cs typeface="Open Sans" panose="020B0606030504020204" pitchFamily="34" charset="0"/>
            </a:endParaRPr>
          </a:p>
          <a:p>
            <a:r>
              <a:rPr lang="nl-NL" b="1" dirty="0">
                <a:latin typeface="Open Sans" panose="020B0606030504020204" pitchFamily="34" charset="0"/>
                <a:ea typeface="Open Sans" panose="020B0606030504020204" pitchFamily="34" charset="0"/>
                <a:cs typeface="Open Sans" panose="020B0606030504020204" pitchFamily="34" charset="0"/>
              </a:rPr>
              <a:t>Gebruik het portaal op internet via </a:t>
            </a:r>
            <a: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t>benext.eu/login</a:t>
            </a:r>
          </a:p>
          <a:p>
            <a:endParaRPr lang="nl-NL" b="1" dirty="0">
              <a:latin typeface="Open Sans" panose="020B0606030504020204" pitchFamily="34" charset="0"/>
              <a:ea typeface="Open Sans" panose="020B0606030504020204" pitchFamily="34" charset="0"/>
              <a:cs typeface="Open Sans" panose="020B0606030504020204" pitchFamily="34" charset="0"/>
            </a:endParaRPr>
          </a:p>
          <a:p>
            <a:endParaRPr lang="nl-NL" dirty="0">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algn="just"/>
            <a:endParaRPr lang="nl-NL"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C1B7F61F-DB5F-26CF-F09F-1DFB16134FB7}"/>
              </a:ext>
            </a:extLst>
          </p:cNvPr>
          <p:cNvSpPr txBox="1"/>
          <p:nvPr/>
        </p:nvSpPr>
        <p:spPr>
          <a:xfrm>
            <a:off x="9171240" y="4128843"/>
            <a:ext cx="2726603" cy="2031325"/>
          </a:xfrm>
          <a:prstGeom prst="rect">
            <a:avLst/>
          </a:prstGeom>
          <a:noFill/>
        </p:spPr>
        <p:txBody>
          <a:bodyPr wrap="square" rtlCol="0">
            <a:spAutoFit/>
          </a:bodyPr>
          <a:lstStyle/>
          <a:p>
            <a:r>
              <a:rPr lang="nl-NL" b="1" dirty="0">
                <a:latin typeface="Open Sans" panose="020B0606030504020204" pitchFamily="34" charset="0"/>
                <a:ea typeface="Open Sans" panose="020B0606030504020204" pitchFamily="34" charset="0"/>
                <a:cs typeface="Open Sans" panose="020B0606030504020204" pitchFamily="34" charset="0"/>
              </a:rPr>
              <a:t>Uw gebruikersnaam</a:t>
            </a:r>
          </a:p>
          <a:p>
            <a:endParaRPr lang="nl-NL" b="1" dirty="0">
              <a:latin typeface="Open Sans" panose="020B0606030504020204" pitchFamily="34" charset="0"/>
              <a:ea typeface="Open Sans" panose="020B0606030504020204" pitchFamily="34" charset="0"/>
              <a:cs typeface="Open Sans" panose="020B0606030504020204" pitchFamily="34" charset="0"/>
            </a:endParaRPr>
          </a:p>
          <a:p>
            <a:r>
              <a:rPr lang="nl-NL" b="1" dirty="0">
                <a:latin typeface="Open Sans" panose="020B0606030504020204" pitchFamily="34" charset="0"/>
                <a:ea typeface="Open Sans" panose="020B0606030504020204" pitchFamily="34" charset="0"/>
                <a:cs typeface="Open Sans" panose="020B0606030504020204" pitchFamily="34" charset="0"/>
              </a:rPr>
              <a:t>Kies zelf uw wachtwoord</a:t>
            </a:r>
            <a:endPar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endParaRPr>
          </a:p>
          <a:p>
            <a:endParaRPr lang="nl-NL" b="1" dirty="0">
              <a:latin typeface="Open Sans" panose="020B0606030504020204" pitchFamily="34" charset="0"/>
              <a:ea typeface="Open Sans" panose="020B0606030504020204" pitchFamily="34" charset="0"/>
              <a:cs typeface="Open Sans" panose="020B0606030504020204" pitchFamily="34" charset="0"/>
            </a:endParaRPr>
          </a:p>
          <a:p>
            <a:endParaRPr lang="nl-NL" dirty="0">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algn="just"/>
            <a:endParaRPr lang="nl-NL"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3" name="Straight Arrow Connector 8">
            <a:extLst>
              <a:ext uri="{FF2B5EF4-FFF2-40B4-BE49-F238E27FC236}">
                <a16:creationId xmlns:a16="http://schemas.microsoft.com/office/drawing/2014/main" id="{F23BD4B7-743B-967F-E18E-318EA8A65814}"/>
              </a:ext>
            </a:extLst>
          </p:cNvPr>
          <p:cNvCxnSpPr>
            <a:cxnSpLocks/>
          </p:cNvCxnSpPr>
          <p:nvPr/>
        </p:nvCxnSpPr>
        <p:spPr>
          <a:xfrm flipH="1">
            <a:off x="6653463" y="4327842"/>
            <a:ext cx="2517607" cy="50885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8">
            <a:extLst>
              <a:ext uri="{FF2B5EF4-FFF2-40B4-BE49-F238E27FC236}">
                <a16:creationId xmlns:a16="http://schemas.microsoft.com/office/drawing/2014/main" id="{F5E17092-092B-754B-7A77-CDF546124B7B}"/>
              </a:ext>
            </a:extLst>
          </p:cNvPr>
          <p:cNvCxnSpPr>
            <a:cxnSpLocks/>
          </p:cNvCxnSpPr>
          <p:nvPr/>
        </p:nvCxnSpPr>
        <p:spPr>
          <a:xfrm flipH="1">
            <a:off x="7097329" y="4931184"/>
            <a:ext cx="2073740" cy="39880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 name="Presentatie vidomes">
            <a:hlinkClick r:id="" action="ppaction://media"/>
            <a:extLst>
              <a:ext uri="{FF2B5EF4-FFF2-40B4-BE49-F238E27FC236}">
                <a16:creationId xmlns:a16="http://schemas.microsoft.com/office/drawing/2014/main" id="{3B576FE9-1BAE-301D-34CF-A434C4446210}"/>
              </a:ext>
            </a:extLst>
          </p:cNvPr>
          <p:cNvPicPr>
            <a:picLocks noChangeAspect="1"/>
          </p:cNvPicPr>
          <p:nvPr>
            <a:audioFile r:link="rId1"/>
            <p:extLst>
              <p:ext uri="{DAA4B4D4-6D71-4841-9C94-3DE7FCFB9230}">
                <p14:media xmlns:p14="http://schemas.microsoft.com/office/powerpoint/2010/main" r:embed="rId2">
                  <p14:trim st="1880000" end="334085.3"/>
                </p14:media>
              </p:ext>
            </p:extLst>
          </p:nvPr>
        </p:nvPicPr>
        <p:blipFill>
          <a:blip r:embed="rId9"/>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9" name="Tekstvak 8">
            <a:extLst>
              <a:ext uri="{FF2B5EF4-FFF2-40B4-BE49-F238E27FC236}">
                <a16:creationId xmlns:a16="http://schemas.microsoft.com/office/drawing/2014/main" id="{8ED20FD7-CCF0-5D97-3798-08A1725314C8}"/>
              </a:ext>
            </a:extLst>
          </p:cNvPr>
          <p:cNvSpPr txBox="1"/>
          <p:nvPr/>
        </p:nvSpPr>
        <p:spPr>
          <a:xfrm>
            <a:off x="1505046" y="6460120"/>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3242379853"/>
      </p:ext>
    </p:extLst>
  </p:cSld>
  <p:clrMapOvr>
    <a:masterClrMapping/>
  </p:clrMapOvr>
  <mc:AlternateContent xmlns:mc="http://schemas.openxmlformats.org/markup-compatibility/2006">
    <mc:Choice xmlns:p14="http://schemas.microsoft.com/office/powerpoint/2010/main" Requires="p14">
      <p:transition spd="slow" p14:dur="2000" advTm="51000"/>
    </mc:Choice>
    <mc:Fallback>
      <p:transition spd="slow"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C47D8-12F7-1E0A-0388-EC492AD6D8E5}"/>
            </a:ext>
          </a:extLst>
        </p:cNvPr>
        <p:cNvGrpSpPr/>
        <p:nvPr/>
      </p:nvGrpSpPr>
      <p:grpSpPr>
        <a:xfrm>
          <a:off x="0" y="0"/>
          <a:ext cx="0" cy="0"/>
          <a:chOff x="0" y="0"/>
          <a:chExt cx="0" cy="0"/>
        </a:xfrm>
      </p:grpSpPr>
      <p:pic>
        <p:nvPicPr>
          <p:cNvPr id="4" name="Picture 2" descr="BeNext">
            <a:extLst>
              <a:ext uri="{FF2B5EF4-FFF2-40B4-BE49-F238E27FC236}">
                <a16:creationId xmlns:a16="http://schemas.microsoft.com/office/drawing/2014/main" id="{D4C78BAF-D2D7-4839-54B2-C9209053DB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7899" y="143215"/>
            <a:ext cx="1327580" cy="408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26AFE8-E969-AA66-9674-8514AF9A9F3D}"/>
              </a:ext>
            </a:extLst>
          </p:cNvPr>
          <p:cNvPicPr>
            <a:picLocks noChangeAspect="1"/>
          </p:cNvPicPr>
          <p:nvPr/>
        </p:nvPicPr>
        <p:blipFill>
          <a:blip r:embed="rId6"/>
          <a:stretch>
            <a:fillRect/>
          </a:stretch>
        </p:blipFill>
        <p:spPr>
          <a:xfrm>
            <a:off x="3706214" y="836262"/>
            <a:ext cx="4158443" cy="5877612"/>
          </a:xfrm>
          <a:prstGeom prst="rect">
            <a:avLst/>
          </a:prstGeom>
        </p:spPr>
      </p:pic>
      <p:pic>
        <p:nvPicPr>
          <p:cNvPr id="9" name="Picture 8">
            <a:extLst>
              <a:ext uri="{FF2B5EF4-FFF2-40B4-BE49-F238E27FC236}">
                <a16:creationId xmlns:a16="http://schemas.microsoft.com/office/drawing/2014/main" id="{F86E5589-1620-6A13-8ACA-7F9A8DBA2A0B}"/>
              </a:ext>
            </a:extLst>
          </p:cNvPr>
          <p:cNvPicPr>
            <a:picLocks noChangeAspect="1"/>
          </p:cNvPicPr>
          <p:nvPr/>
        </p:nvPicPr>
        <p:blipFill>
          <a:blip r:embed="rId7"/>
          <a:stretch>
            <a:fillRect/>
          </a:stretch>
        </p:blipFill>
        <p:spPr>
          <a:xfrm>
            <a:off x="7943301" y="836262"/>
            <a:ext cx="4132178" cy="5792772"/>
          </a:xfrm>
          <a:prstGeom prst="rect">
            <a:avLst/>
          </a:prstGeom>
        </p:spPr>
      </p:pic>
      <p:sp>
        <p:nvSpPr>
          <p:cNvPr id="10" name="Rectangle 9">
            <a:extLst>
              <a:ext uri="{FF2B5EF4-FFF2-40B4-BE49-F238E27FC236}">
                <a16:creationId xmlns:a16="http://schemas.microsoft.com/office/drawing/2014/main" id="{7D6E59F5-EAA5-0E22-D08F-E5B3DA6B55BC}"/>
              </a:ext>
            </a:extLst>
          </p:cNvPr>
          <p:cNvSpPr/>
          <p:nvPr/>
        </p:nvSpPr>
        <p:spPr>
          <a:xfrm>
            <a:off x="3994820" y="1673087"/>
            <a:ext cx="759618" cy="1809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xtBox 10">
            <a:extLst>
              <a:ext uri="{FF2B5EF4-FFF2-40B4-BE49-F238E27FC236}">
                <a16:creationId xmlns:a16="http://schemas.microsoft.com/office/drawing/2014/main" id="{774F29CD-EDBB-C2A9-A7E1-CA3B781C5E57}"/>
              </a:ext>
            </a:extLst>
          </p:cNvPr>
          <p:cNvSpPr txBox="1"/>
          <p:nvPr/>
        </p:nvSpPr>
        <p:spPr>
          <a:xfrm>
            <a:off x="3948481" y="3272694"/>
            <a:ext cx="3638550" cy="646331"/>
          </a:xfrm>
          <a:prstGeom prst="rect">
            <a:avLst/>
          </a:prstGeom>
          <a:solidFill>
            <a:schemeClr val="bg1"/>
          </a:solidFill>
        </p:spPr>
        <p:txBody>
          <a:bodyPr wrap="square" rtlCol="0">
            <a:spAutoFit/>
          </a:bodyPr>
          <a:lstStyle/>
          <a:p>
            <a:pPr marL="171450" indent="-171450">
              <a:buClr>
                <a:schemeClr val="accent2"/>
              </a:buClr>
              <a:buFont typeface="Wingdings" panose="05000000000000000000" pitchFamily="2" charset="2"/>
              <a:buChar char="ü"/>
            </a:pPr>
            <a:r>
              <a:rPr lang="nl-NL" sz="600" dirty="0"/>
              <a:t>Gedurende het gehele jaar kunt u uw woning minimaal tot 20 C verwarmen</a:t>
            </a:r>
          </a:p>
          <a:p>
            <a:pPr marL="171450" indent="-171450">
              <a:buClr>
                <a:schemeClr val="accent2"/>
              </a:buClr>
              <a:buFont typeface="Wingdings" panose="05000000000000000000" pitchFamily="2" charset="2"/>
              <a:buChar char="ü"/>
            </a:pPr>
            <a:r>
              <a:rPr lang="nl-NL" sz="600" dirty="0"/>
              <a:t>Er is jaarlijks </a:t>
            </a:r>
            <a:r>
              <a:rPr lang="nl-NL" sz="600" b="1" dirty="0" err="1"/>
              <a:t>xxxxx</a:t>
            </a:r>
            <a:r>
              <a:rPr lang="nl-NL" sz="600" b="1" dirty="0"/>
              <a:t> </a:t>
            </a:r>
            <a:r>
              <a:rPr lang="nl-NL" sz="600" dirty="0"/>
              <a:t>liter warm water van 55 C beschikbaar</a:t>
            </a:r>
          </a:p>
          <a:p>
            <a:pPr marL="171450" indent="-171450">
              <a:buClr>
                <a:schemeClr val="accent2"/>
              </a:buClr>
              <a:buFont typeface="Wingdings" panose="05000000000000000000" pitchFamily="2" charset="2"/>
              <a:buChar char="ü"/>
            </a:pPr>
            <a:r>
              <a:rPr lang="nl-NL" sz="600" dirty="0"/>
              <a:t>Er is jaarlijkse minimaal </a:t>
            </a:r>
            <a:r>
              <a:rPr lang="nl-NL" sz="600" b="1" dirty="0" err="1"/>
              <a:t>xxxxx</a:t>
            </a:r>
            <a:r>
              <a:rPr lang="nl-NL" sz="600" b="1" dirty="0"/>
              <a:t> </a:t>
            </a:r>
            <a:r>
              <a:rPr lang="nl-NL" sz="600" dirty="0"/>
              <a:t>kWh elektriciteit beschikbaar voor uw warmtepomp en ventilatie systeem</a:t>
            </a:r>
          </a:p>
          <a:p>
            <a:pPr marL="171450" indent="-171450">
              <a:buClr>
                <a:schemeClr val="accent2"/>
              </a:buClr>
              <a:buFont typeface="Wingdings" panose="05000000000000000000" pitchFamily="2" charset="2"/>
              <a:buChar char="ü"/>
            </a:pPr>
            <a:r>
              <a:rPr lang="nl-NL" sz="600" dirty="0"/>
              <a:t>De beschikbare energie wordt duurzaam opgewekt door uw zonnepanelen</a:t>
            </a:r>
          </a:p>
          <a:p>
            <a:pPr marL="171450" indent="-171450">
              <a:buClr>
                <a:schemeClr val="accent2"/>
              </a:buClr>
              <a:buFont typeface="Wingdings" panose="05000000000000000000" pitchFamily="2" charset="2"/>
              <a:buChar char="ü"/>
            </a:pPr>
            <a:endParaRPr lang="nl-NL" sz="600" dirty="0"/>
          </a:p>
        </p:txBody>
      </p:sp>
      <p:sp>
        <p:nvSpPr>
          <p:cNvPr id="12" name="Rectangle 11">
            <a:extLst>
              <a:ext uri="{FF2B5EF4-FFF2-40B4-BE49-F238E27FC236}">
                <a16:creationId xmlns:a16="http://schemas.microsoft.com/office/drawing/2014/main" id="{FB5C13DC-CF28-D19B-4C35-9F0E10273C13}"/>
              </a:ext>
            </a:extLst>
          </p:cNvPr>
          <p:cNvSpPr/>
          <p:nvPr/>
        </p:nvSpPr>
        <p:spPr>
          <a:xfrm>
            <a:off x="8279825" y="3288115"/>
            <a:ext cx="1057275" cy="124213"/>
          </a:xfrm>
          <a:prstGeom prst="rect">
            <a:avLst/>
          </a:prstGeom>
          <a:solidFill>
            <a:srgbClr val="ECE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tangle 12">
            <a:extLst>
              <a:ext uri="{FF2B5EF4-FFF2-40B4-BE49-F238E27FC236}">
                <a16:creationId xmlns:a16="http://schemas.microsoft.com/office/drawing/2014/main" id="{A8CDAE1E-4514-CFEB-9D5D-53179923A761}"/>
              </a:ext>
            </a:extLst>
          </p:cNvPr>
          <p:cNvSpPr/>
          <p:nvPr/>
        </p:nvSpPr>
        <p:spPr>
          <a:xfrm>
            <a:off x="9480752" y="3302402"/>
            <a:ext cx="1057275" cy="124213"/>
          </a:xfrm>
          <a:prstGeom prst="rect">
            <a:avLst/>
          </a:prstGeom>
          <a:solidFill>
            <a:srgbClr val="ECE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tangle 13">
            <a:extLst>
              <a:ext uri="{FF2B5EF4-FFF2-40B4-BE49-F238E27FC236}">
                <a16:creationId xmlns:a16="http://schemas.microsoft.com/office/drawing/2014/main" id="{55E7C33A-C595-C64D-838F-F73CD08093B3}"/>
              </a:ext>
            </a:extLst>
          </p:cNvPr>
          <p:cNvSpPr/>
          <p:nvPr/>
        </p:nvSpPr>
        <p:spPr>
          <a:xfrm>
            <a:off x="10681679" y="3302402"/>
            <a:ext cx="1057275" cy="124213"/>
          </a:xfrm>
          <a:prstGeom prst="rect">
            <a:avLst/>
          </a:prstGeom>
          <a:solidFill>
            <a:srgbClr val="ECEC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tangle 14">
            <a:extLst>
              <a:ext uri="{FF2B5EF4-FFF2-40B4-BE49-F238E27FC236}">
                <a16:creationId xmlns:a16="http://schemas.microsoft.com/office/drawing/2014/main" id="{7510B023-A03D-11C6-99E2-BCF08622125A}"/>
              </a:ext>
            </a:extLst>
          </p:cNvPr>
          <p:cNvSpPr/>
          <p:nvPr/>
        </p:nvSpPr>
        <p:spPr>
          <a:xfrm>
            <a:off x="4080545" y="4971986"/>
            <a:ext cx="1619250" cy="168201"/>
          </a:xfrm>
          <a:prstGeom prst="rect">
            <a:avLst/>
          </a:prstGeom>
          <a:solidFill>
            <a:srgbClr val="ECECEC"/>
          </a:solidFill>
          <a:ln>
            <a:solidFill>
              <a:srgbClr val="ECEC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tangle 15">
            <a:extLst>
              <a:ext uri="{FF2B5EF4-FFF2-40B4-BE49-F238E27FC236}">
                <a16:creationId xmlns:a16="http://schemas.microsoft.com/office/drawing/2014/main" id="{70117D38-2CF0-FCF6-D91D-37B33494BE75}"/>
              </a:ext>
            </a:extLst>
          </p:cNvPr>
          <p:cNvSpPr/>
          <p:nvPr/>
        </p:nvSpPr>
        <p:spPr>
          <a:xfrm>
            <a:off x="6141634" y="4482753"/>
            <a:ext cx="1039298" cy="553998"/>
          </a:xfrm>
          <a:prstGeom prst="rect">
            <a:avLst/>
          </a:prstGeom>
          <a:solidFill>
            <a:srgbClr val="ECECEC"/>
          </a:solidFill>
          <a:ln>
            <a:solidFill>
              <a:srgbClr val="ECEC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tangle 17">
            <a:extLst>
              <a:ext uri="{FF2B5EF4-FFF2-40B4-BE49-F238E27FC236}">
                <a16:creationId xmlns:a16="http://schemas.microsoft.com/office/drawing/2014/main" id="{3EFE76E6-4767-4994-0578-6252EEBD2505}"/>
              </a:ext>
            </a:extLst>
          </p:cNvPr>
          <p:cNvSpPr/>
          <p:nvPr/>
        </p:nvSpPr>
        <p:spPr>
          <a:xfrm>
            <a:off x="11297644" y="3555975"/>
            <a:ext cx="488157" cy="1477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tangle 18">
            <a:extLst>
              <a:ext uri="{FF2B5EF4-FFF2-40B4-BE49-F238E27FC236}">
                <a16:creationId xmlns:a16="http://schemas.microsoft.com/office/drawing/2014/main" id="{4604897D-631B-BE26-F046-5F10ED51071F}"/>
              </a:ext>
            </a:extLst>
          </p:cNvPr>
          <p:cNvSpPr/>
          <p:nvPr/>
        </p:nvSpPr>
        <p:spPr>
          <a:xfrm>
            <a:off x="8125391" y="1642925"/>
            <a:ext cx="3729573" cy="25209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800" b="1" dirty="0">
                <a:solidFill>
                  <a:schemeClr val="tx1"/>
                </a:solidFill>
              </a:rPr>
              <a:t>Resultaat</a:t>
            </a:r>
            <a:endParaRPr lang="nl-NL" sz="1050" b="1" dirty="0">
              <a:solidFill>
                <a:schemeClr val="tx1"/>
              </a:solidFill>
            </a:endParaRPr>
          </a:p>
          <a:p>
            <a:endParaRPr lang="nl-NL" sz="1050" dirty="0">
              <a:solidFill>
                <a:schemeClr val="tx1"/>
              </a:solidFill>
            </a:endParaRPr>
          </a:p>
          <a:p>
            <a:endParaRPr lang="nl-NL" sz="1050" dirty="0">
              <a:solidFill>
                <a:schemeClr val="tx1"/>
              </a:solidFill>
            </a:endParaRPr>
          </a:p>
          <a:p>
            <a:endParaRPr lang="nl-NL" sz="1050" dirty="0">
              <a:solidFill>
                <a:schemeClr val="tx1"/>
              </a:solidFill>
            </a:endParaRPr>
          </a:p>
          <a:p>
            <a:endParaRPr lang="nl-NL" sz="1050" dirty="0">
              <a:solidFill>
                <a:schemeClr val="tx1"/>
              </a:solidFill>
            </a:endParaRPr>
          </a:p>
          <a:p>
            <a:endParaRPr lang="nl-NL" sz="1050" dirty="0">
              <a:solidFill>
                <a:schemeClr val="tx1"/>
              </a:solidFill>
            </a:endParaRPr>
          </a:p>
          <a:p>
            <a:endParaRPr lang="nl-NL" sz="1050" dirty="0">
              <a:solidFill>
                <a:schemeClr val="tx1"/>
              </a:solidFill>
            </a:endParaRPr>
          </a:p>
          <a:p>
            <a:endParaRPr lang="nl-NL" sz="1050" dirty="0">
              <a:solidFill>
                <a:schemeClr val="tx1"/>
              </a:solidFill>
            </a:endParaRPr>
          </a:p>
          <a:p>
            <a:endParaRPr lang="nl-NL" sz="1050" dirty="0">
              <a:solidFill>
                <a:schemeClr val="tx1"/>
              </a:solidFill>
            </a:endParaRPr>
          </a:p>
          <a:p>
            <a:endParaRPr lang="nl-NL" sz="1050" dirty="0">
              <a:solidFill>
                <a:schemeClr val="tx1"/>
              </a:solidFill>
            </a:endParaRPr>
          </a:p>
          <a:p>
            <a:endParaRPr lang="nl-NL" sz="1050" dirty="0">
              <a:solidFill>
                <a:schemeClr val="tx1"/>
              </a:solidFill>
            </a:endParaRPr>
          </a:p>
          <a:p>
            <a:endParaRPr lang="nl-NL" sz="1050" dirty="0">
              <a:solidFill>
                <a:schemeClr val="tx1"/>
              </a:solidFill>
            </a:endParaRPr>
          </a:p>
          <a:p>
            <a:endParaRPr lang="nl-NL" sz="1050" dirty="0">
              <a:solidFill>
                <a:schemeClr val="tx1"/>
              </a:solidFill>
            </a:endParaRPr>
          </a:p>
          <a:p>
            <a:endParaRPr lang="nl-NL" dirty="0">
              <a:solidFill>
                <a:schemeClr val="tx1"/>
              </a:solidFill>
            </a:endParaRPr>
          </a:p>
        </p:txBody>
      </p:sp>
      <p:grpSp>
        <p:nvGrpSpPr>
          <p:cNvPr id="20" name="Group 19">
            <a:extLst>
              <a:ext uri="{FF2B5EF4-FFF2-40B4-BE49-F238E27FC236}">
                <a16:creationId xmlns:a16="http://schemas.microsoft.com/office/drawing/2014/main" id="{00B1B5B4-BE91-15C3-0C22-8A5AFC90DD57}"/>
              </a:ext>
            </a:extLst>
          </p:cNvPr>
          <p:cNvGrpSpPr/>
          <p:nvPr/>
        </p:nvGrpSpPr>
        <p:grpSpPr>
          <a:xfrm>
            <a:off x="8173098" y="1945631"/>
            <a:ext cx="1135615" cy="2001128"/>
            <a:chOff x="9427538" y="2574215"/>
            <a:chExt cx="1135615" cy="2001128"/>
          </a:xfrm>
        </p:grpSpPr>
        <p:pic>
          <p:nvPicPr>
            <p:cNvPr id="22" name="Picture 21">
              <a:extLst>
                <a:ext uri="{FF2B5EF4-FFF2-40B4-BE49-F238E27FC236}">
                  <a16:creationId xmlns:a16="http://schemas.microsoft.com/office/drawing/2014/main" id="{2C9886F1-BC2C-4A55-E1F6-0053B8BB0DB7}"/>
                </a:ext>
              </a:extLst>
            </p:cNvPr>
            <p:cNvPicPr>
              <a:picLocks noChangeAspect="1"/>
            </p:cNvPicPr>
            <p:nvPr/>
          </p:nvPicPr>
          <p:blipFill rotWithShape="1">
            <a:blip r:embed="rId8"/>
            <a:srcRect l="933" r="36936"/>
            <a:stretch/>
          </p:blipFill>
          <p:spPr>
            <a:xfrm>
              <a:off x="9427538" y="2574215"/>
              <a:ext cx="1116000" cy="671762"/>
            </a:xfrm>
            <a:prstGeom prst="rect">
              <a:avLst/>
            </a:prstGeom>
          </p:spPr>
        </p:pic>
        <p:grpSp>
          <p:nvGrpSpPr>
            <p:cNvPr id="23" name="Group 22">
              <a:extLst>
                <a:ext uri="{FF2B5EF4-FFF2-40B4-BE49-F238E27FC236}">
                  <a16:creationId xmlns:a16="http://schemas.microsoft.com/office/drawing/2014/main" id="{D2BD2AF9-6844-85EB-1101-39EA8B8FF5C1}"/>
                </a:ext>
              </a:extLst>
            </p:cNvPr>
            <p:cNvGrpSpPr/>
            <p:nvPr/>
          </p:nvGrpSpPr>
          <p:grpSpPr>
            <a:xfrm>
              <a:off x="9427538" y="3265568"/>
              <a:ext cx="1135615" cy="632436"/>
              <a:chOff x="6889465" y="4904758"/>
              <a:chExt cx="1135615" cy="632436"/>
            </a:xfrm>
          </p:grpSpPr>
          <p:pic>
            <p:nvPicPr>
              <p:cNvPr id="31" name="Picture 30">
                <a:extLst>
                  <a:ext uri="{FF2B5EF4-FFF2-40B4-BE49-F238E27FC236}">
                    <a16:creationId xmlns:a16="http://schemas.microsoft.com/office/drawing/2014/main" id="{4F3EAA63-889D-17CD-563E-03C9114CA824}"/>
                  </a:ext>
                </a:extLst>
              </p:cNvPr>
              <p:cNvPicPr>
                <a:picLocks noChangeAspect="1"/>
              </p:cNvPicPr>
              <p:nvPr/>
            </p:nvPicPr>
            <p:blipFill>
              <a:blip r:embed="rId9"/>
              <a:stretch>
                <a:fillRect/>
              </a:stretch>
            </p:blipFill>
            <p:spPr>
              <a:xfrm>
                <a:off x="6889465" y="4904758"/>
                <a:ext cx="1135615" cy="632436"/>
              </a:xfrm>
              <a:prstGeom prst="rect">
                <a:avLst/>
              </a:prstGeom>
            </p:spPr>
          </p:pic>
          <p:sp>
            <p:nvSpPr>
              <p:cNvPr id="32" name="Rectangle 31">
                <a:extLst>
                  <a:ext uri="{FF2B5EF4-FFF2-40B4-BE49-F238E27FC236}">
                    <a16:creationId xmlns:a16="http://schemas.microsoft.com/office/drawing/2014/main" id="{7BC37322-B106-EA1D-CF2B-9E2F936BC52C}"/>
                  </a:ext>
                </a:extLst>
              </p:cNvPr>
              <p:cNvSpPr/>
              <p:nvPr/>
            </p:nvSpPr>
            <p:spPr>
              <a:xfrm>
                <a:off x="7051473" y="4949661"/>
                <a:ext cx="666082" cy="122512"/>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TextBox 32">
                <a:extLst>
                  <a:ext uri="{FF2B5EF4-FFF2-40B4-BE49-F238E27FC236}">
                    <a16:creationId xmlns:a16="http://schemas.microsoft.com/office/drawing/2014/main" id="{6A8A8C7A-532D-D711-EBFC-9FA932CCA9BE}"/>
                  </a:ext>
                </a:extLst>
              </p:cNvPr>
              <p:cNvSpPr txBox="1"/>
              <p:nvPr/>
            </p:nvSpPr>
            <p:spPr>
              <a:xfrm>
                <a:off x="6990083" y="4918584"/>
                <a:ext cx="688009" cy="184666"/>
              </a:xfrm>
              <a:prstGeom prst="rect">
                <a:avLst/>
              </a:prstGeom>
              <a:noFill/>
            </p:spPr>
            <p:txBody>
              <a:bodyPr wrap="none" rtlCol="0">
                <a:spAutoFit/>
              </a:bodyPr>
              <a:lstStyle/>
              <a:p>
                <a:r>
                  <a:rPr lang="nl-NL" sz="600" dirty="0"/>
                  <a:t>Warmtepomp</a:t>
                </a:r>
              </a:p>
            </p:txBody>
          </p:sp>
        </p:grpSp>
        <p:grpSp>
          <p:nvGrpSpPr>
            <p:cNvPr id="24" name="Group 23">
              <a:extLst>
                <a:ext uri="{FF2B5EF4-FFF2-40B4-BE49-F238E27FC236}">
                  <a16:creationId xmlns:a16="http://schemas.microsoft.com/office/drawing/2014/main" id="{D2C4520C-6D20-E701-5C13-6CFE7411FEF5}"/>
                </a:ext>
              </a:extLst>
            </p:cNvPr>
            <p:cNvGrpSpPr/>
            <p:nvPr/>
          </p:nvGrpSpPr>
          <p:grpSpPr>
            <a:xfrm>
              <a:off x="9427538" y="3942907"/>
              <a:ext cx="1135615" cy="632436"/>
              <a:chOff x="6889465" y="4904758"/>
              <a:chExt cx="1135615" cy="632436"/>
            </a:xfrm>
          </p:grpSpPr>
          <p:pic>
            <p:nvPicPr>
              <p:cNvPr id="28" name="Picture 27">
                <a:extLst>
                  <a:ext uri="{FF2B5EF4-FFF2-40B4-BE49-F238E27FC236}">
                    <a16:creationId xmlns:a16="http://schemas.microsoft.com/office/drawing/2014/main" id="{365CA337-E157-4961-297E-4C0C7F123B39}"/>
                  </a:ext>
                </a:extLst>
              </p:cNvPr>
              <p:cNvPicPr>
                <a:picLocks noChangeAspect="1"/>
              </p:cNvPicPr>
              <p:nvPr/>
            </p:nvPicPr>
            <p:blipFill>
              <a:blip r:embed="rId9"/>
              <a:stretch>
                <a:fillRect/>
              </a:stretch>
            </p:blipFill>
            <p:spPr>
              <a:xfrm>
                <a:off x="6889465" y="4904758"/>
                <a:ext cx="1135615" cy="632436"/>
              </a:xfrm>
              <a:prstGeom prst="rect">
                <a:avLst/>
              </a:prstGeom>
            </p:spPr>
          </p:pic>
          <p:sp>
            <p:nvSpPr>
              <p:cNvPr id="29" name="Rectangle 28">
                <a:extLst>
                  <a:ext uri="{FF2B5EF4-FFF2-40B4-BE49-F238E27FC236}">
                    <a16:creationId xmlns:a16="http://schemas.microsoft.com/office/drawing/2014/main" id="{C512B50F-5B9A-9226-5801-2242E7ED157C}"/>
                  </a:ext>
                </a:extLst>
              </p:cNvPr>
              <p:cNvSpPr/>
              <p:nvPr/>
            </p:nvSpPr>
            <p:spPr>
              <a:xfrm>
                <a:off x="7051473" y="4949661"/>
                <a:ext cx="666082" cy="122512"/>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xtBox 29">
                <a:extLst>
                  <a:ext uri="{FF2B5EF4-FFF2-40B4-BE49-F238E27FC236}">
                    <a16:creationId xmlns:a16="http://schemas.microsoft.com/office/drawing/2014/main" id="{C4307EAB-091E-C093-C94E-0848167290E1}"/>
                  </a:ext>
                </a:extLst>
              </p:cNvPr>
              <p:cNvSpPr txBox="1"/>
              <p:nvPr/>
            </p:nvSpPr>
            <p:spPr>
              <a:xfrm>
                <a:off x="6990083" y="4918584"/>
                <a:ext cx="649537" cy="184666"/>
              </a:xfrm>
              <a:prstGeom prst="rect">
                <a:avLst/>
              </a:prstGeom>
              <a:noFill/>
            </p:spPr>
            <p:txBody>
              <a:bodyPr wrap="none" rtlCol="0">
                <a:spAutoFit/>
              </a:bodyPr>
              <a:lstStyle/>
              <a:p>
                <a:r>
                  <a:rPr lang="nl-NL" sz="600" dirty="0"/>
                  <a:t>Hulp energie</a:t>
                </a:r>
              </a:p>
            </p:txBody>
          </p:sp>
        </p:grpSp>
        <p:sp>
          <p:nvSpPr>
            <p:cNvPr id="25" name="TextBox 24">
              <a:extLst>
                <a:ext uri="{FF2B5EF4-FFF2-40B4-BE49-F238E27FC236}">
                  <a16:creationId xmlns:a16="http://schemas.microsoft.com/office/drawing/2014/main" id="{3122B4E2-562A-0A7D-6A39-DFD18839C777}"/>
                </a:ext>
              </a:extLst>
            </p:cNvPr>
            <p:cNvSpPr txBox="1"/>
            <p:nvPr/>
          </p:nvSpPr>
          <p:spPr>
            <a:xfrm>
              <a:off x="9502279" y="4320553"/>
              <a:ext cx="357790" cy="215444"/>
            </a:xfrm>
            <a:prstGeom prst="rect">
              <a:avLst/>
            </a:prstGeom>
            <a:solidFill>
              <a:srgbClr val="E84444"/>
            </a:solidFill>
          </p:spPr>
          <p:txBody>
            <a:bodyPr wrap="none" rtlCol="0">
              <a:spAutoFit/>
            </a:bodyPr>
            <a:lstStyle/>
            <a:p>
              <a:r>
                <a:rPr lang="nl-NL" sz="800" b="1" dirty="0">
                  <a:solidFill>
                    <a:schemeClr val="bg1"/>
                  </a:solidFill>
                </a:rPr>
                <a:t>328</a:t>
              </a:r>
            </a:p>
          </p:txBody>
        </p:sp>
        <p:sp>
          <p:nvSpPr>
            <p:cNvPr id="26" name="Rectangle 25">
              <a:extLst>
                <a:ext uri="{FF2B5EF4-FFF2-40B4-BE49-F238E27FC236}">
                  <a16:creationId xmlns:a16="http://schemas.microsoft.com/office/drawing/2014/main" id="{932AA784-2C3B-7C26-5DA8-3EE5FC66B24A}"/>
                </a:ext>
              </a:extLst>
            </p:cNvPr>
            <p:cNvSpPr/>
            <p:nvPr/>
          </p:nvSpPr>
          <p:spPr>
            <a:xfrm>
              <a:off x="9732931" y="4171950"/>
              <a:ext cx="127138" cy="85725"/>
            </a:xfrm>
            <a:prstGeom prst="rect">
              <a:avLst/>
            </a:prstGeom>
            <a:solidFill>
              <a:srgbClr val="EDED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xtBox 26">
              <a:extLst>
                <a:ext uri="{FF2B5EF4-FFF2-40B4-BE49-F238E27FC236}">
                  <a16:creationId xmlns:a16="http://schemas.microsoft.com/office/drawing/2014/main" id="{139B9C6A-5B3F-1588-DE1E-778D422558B8}"/>
                </a:ext>
              </a:extLst>
            </p:cNvPr>
            <p:cNvSpPr txBox="1"/>
            <p:nvPr/>
          </p:nvSpPr>
          <p:spPr>
            <a:xfrm>
              <a:off x="9472362" y="4151276"/>
              <a:ext cx="1026352" cy="169277"/>
            </a:xfrm>
            <a:prstGeom prst="rect">
              <a:avLst/>
            </a:prstGeom>
            <a:solidFill>
              <a:srgbClr val="ECECEC"/>
            </a:solidFill>
          </p:spPr>
          <p:txBody>
            <a:bodyPr wrap="square" rtlCol="0">
              <a:spAutoFit/>
            </a:bodyPr>
            <a:lstStyle/>
            <a:p>
              <a:r>
                <a:rPr lang="nl-NL" sz="500" dirty="0"/>
                <a:t>U heeft 300 kWh verbruikt</a:t>
              </a:r>
            </a:p>
          </p:txBody>
        </p:sp>
      </p:grpSp>
      <p:sp>
        <p:nvSpPr>
          <p:cNvPr id="34" name="TextBox 33">
            <a:extLst>
              <a:ext uri="{FF2B5EF4-FFF2-40B4-BE49-F238E27FC236}">
                <a16:creationId xmlns:a16="http://schemas.microsoft.com/office/drawing/2014/main" id="{35DAECF7-7F84-F471-01D0-4AD5339E5004}"/>
              </a:ext>
            </a:extLst>
          </p:cNvPr>
          <p:cNvSpPr txBox="1"/>
          <p:nvPr/>
        </p:nvSpPr>
        <p:spPr>
          <a:xfrm>
            <a:off x="8039457" y="6320657"/>
            <a:ext cx="2472152" cy="261610"/>
          </a:xfrm>
          <a:prstGeom prst="rect">
            <a:avLst/>
          </a:prstGeom>
          <a:noFill/>
        </p:spPr>
        <p:txBody>
          <a:bodyPr wrap="none" rtlCol="0">
            <a:spAutoFit/>
          </a:bodyPr>
          <a:lstStyle/>
          <a:p>
            <a:r>
              <a:rPr lang="nl-NL" sz="1100" dirty="0"/>
              <a:t>U heeft </a:t>
            </a:r>
            <a:r>
              <a:rPr lang="nl-NL" sz="1100" b="1" dirty="0"/>
              <a:t>1504 kWh </a:t>
            </a:r>
            <a:r>
              <a:rPr lang="nl-NL" sz="1100" dirty="0"/>
              <a:t>over gehouden!</a:t>
            </a:r>
          </a:p>
        </p:txBody>
      </p:sp>
      <p:pic>
        <p:nvPicPr>
          <p:cNvPr id="35" name="Picture 34">
            <a:extLst>
              <a:ext uri="{FF2B5EF4-FFF2-40B4-BE49-F238E27FC236}">
                <a16:creationId xmlns:a16="http://schemas.microsoft.com/office/drawing/2014/main" id="{6E8FA9C5-BF16-B429-51BC-E186B58A6460}"/>
              </a:ext>
            </a:extLst>
          </p:cNvPr>
          <p:cNvPicPr>
            <a:picLocks noChangeAspect="1"/>
          </p:cNvPicPr>
          <p:nvPr/>
        </p:nvPicPr>
        <p:blipFill>
          <a:blip r:embed="rId10"/>
          <a:stretch>
            <a:fillRect/>
          </a:stretch>
        </p:blipFill>
        <p:spPr>
          <a:xfrm>
            <a:off x="8125391" y="5057518"/>
            <a:ext cx="3552825" cy="261237"/>
          </a:xfrm>
          <a:prstGeom prst="rect">
            <a:avLst/>
          </a:prstGeom>
        </p:spPr>
      </p:pic>
      <p:sp>
        <p:nvSpPr>
          <p:cNvPr id="36" name="Rectangle 35">
            <a:extLst>
              <a:ext uri="{FF2B5EF4-FFF2-40B4-BE49-F238E27FC236}">
                <a16:creationId xmlns:a16="http://schemas.microsoft.com/office/drawing/2014/main" id="{075F8D87-C91D-290B-4A2E-6FBC0F6F504E}"/>
              </a:ext>
            </a:extLst>
          </p:cNvPr>
          <p:cNvSpPr/>
          <p:nvPr/>
        </p:nvSpPr>
        <p:spPr>
          <a:xfrm>
            <a:off x="3973238" y="3869508"/>
            <a:ext cx="3576637" cy="16184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sz="700" b="1" dirty="0">
                <a:solidFill>
                  <a:schemeClr val="tx1"/>
                </a:solidFill>
              </a:rPr>
              <a:t>Uitgangspunten EPV</a:t>
            </a:r>
          </a:p>
          <a:p>
            <a:endParaRPr lang="nl-NL" sz="700" b="1" dirty="0">
              <a:solidFill>
                <a:schemeClr val="tx1"/>
              </a:solidFill>
            </a:endParaRPr>
          </a:p>
          <a:p>
            <a:r>
              <a:rPr lang="nl-NL" sz="700" dirty="0">
                <a:solidFill>
                  <a:schemeClr val="tx1"/>
                </a:solidFill>
              </a:rPr>
              <a:t>Uw energieverbruik wordt als getoetst of deze voldoen aan de garanties voor EPV door te berekenen of u minimaal 2100 kWh (eengezinswoningen) of 530 kWh (meergezinswoningen) beschikbaar had voor uw huishoudelijke verbruik middels de volgende rekensom:</a:t>
            </a:r>
          </a:p>
          <a:p>
            <a:endParaRPr lang="nl-NL" sz="700" b="1" dirty="0">
              <a:solidFill>
                <a:schemeClr val="tx1"/>
              </a:solidFill>
            </a:endParaRPr>
          </a:p>
          <a:p>
            <a:r>
              <a:rPr lang="nl-NL" sz="700" b="1" dirty="0">
                <a:solidFill>
                  <a:schemeClr val="tx1"/>
                </a:solidFill>
              </a:rPr>
              <a:t>O (</a:t>
            </a:r>
            <a:r>
              <a:rPr lang="nl-NL" sz="700" dirty="0">
                <a:solidFill>
                  <a:schemeClr val="tx1"/>
                </a:solidFill>
              </a:rPr>
              <a:t>Opwekking) </a:t>
            </a:r>
            <a:r>
              <a:rPr lang="nl-NL" sz="700" b="1" dirty="0">
                <a:solidFill>
                  <a:schemeClr val="tx1"/>
                </a:solidFill>
              </a:rPr>
              <a:t>– W </a:t>
            </a:r>
            <a:r>
              <a:rPr lang="nl-NL" sz="700" dirty="0">
                <a:solidFill>
                  <a:schemeClr val="tx1"/>
                </a:solidFill>
              </a:rPr>
              <a:t>(ruimteverwarming, comfortkoeling, warm-tapwater) </a:t>
            </a:r>
            <a:r>
              <a:rPr lang="nl-NL" sz="700" b="1" dirty="0">
                <a:solidFill>
                  <a:schemeClr val="tx1"/>
                </a:solidFill>
              </a:rPr>
              <a:t>– G </a:t>
            </a:r>
            <a:r>
              <a:rPr lang="nl-NL" sz="700" dirty="0">
                <a:solidFill>
                  <a:schemeClr val="tx1"/>
                </a:solidFill>
              </a:rPr>
              <a:t>(ventilatie, badkamer verwarming, hulpenergie) &gt; 2100 kWh</a:t>
            </a:r>
            <a:endParaRPr lang="nl-NL" sz="700" b="1" dirty="0">
              <a:solidFill>
                <a:schemeClr val="tx1"/>
              </a:solidFill>
            </a:endParaRPr>
          </a:p>
          <a:p>
            <a:endParaRPr lang="nl-NL" sz="700" b="1" dirty="0">
              <a:solidFill>
                <a:schemeClr val="tx1"/>
              </a:solidFill>
            </a:endParaRPr>
          </a:p>
          <a:p>
            <a:r>
              <a:rPr lang="nl-NL" sz="700" b="1" dirty="0">
                <a:solidFill>
                  <a:schemeClr val="tx1"/>
                </a:solidFill>
              </a:rPr>
              <a:t>De toets volgt op de volgende pagina</a:t>
            </a:r>
          </a:p>
          <a:p>
            <a:endParaRPr lang="nl-NL" sz="700" b="1" dirty="0">
              <a:solidFill>
                <a:schemeClr val="tx1"/>
              </a:solidFill>
            </a:endParaRPr>
          </a:p>
          <a:p>
            <a:endParaRPr lang="nl-NL" sz="700" b="1" dirty="0">
              <a:solidFill>
                <a:schemeClr val="tx1"/>
              </a:solidFill>
            </a:endParaRPr>
          </a:p>
          <a:p>
            <a:endParaRPr lang="nl-NL" sz="700" b="1" dirty="0">
              <a:solidFill>
                <a:schemeClr val="tx1"/>
              </a:solidFill>
            </a:endParaRPr>
          </a:p>
        </p:txBody>
      </p:sp>
      <p:pic>
        <p:nvPicPr>
          <p:cNvPr id="37" name="Picture 36">
            <a:extLst>
              <a:ext uri="{FF2B5EF4-FFF2-40B4-BE49-F238E27FC236}">
                <a16:creationId xmlns:a16="http://schemas.microsoft.com/office/drawing/2014/main" id="{62BE0271-0834-BA57-6DD4-8583BC75D63F}"/>
              </a:ext>
            </a:extLst>
          </p:cNvPr>
          <p:cNvPicPr>
            <a:picLocks noChangeAspect="1"/>
          </p:cNvPicPr>
          <p:nvPr/>
        </p:nvPicPr>
        <p:blipFill>
          <a:blip r:embed="rId11"/>
          <a:stretch>
            <a:fillRect/>
          </a:stretch>
        </p:blipFill>
        <p:spPr>
          <a:xfrm>
            <a:off x="8173098" y="4114834"/>
            <a:ext cx="1135615" cy="675737"/>
          </a:xfrm>
          <a:prstGeom prst="rect">
            <a:avLst/>
          </a:prstGeom>
        </p:spPr>
      </p:pic>
      <p:sp>
        <p:nvSpPr>
          <p:cNvPr id="38" name="Rectangle 37">
            <a:extLst>
              <a:ext uri="{FF2B5EF4-FFF2-40B4-BE49-F238E27FC236}">
                <a16:creationId xmlns:a16="http://schemas.microsoft.com/office/drawing/2014/main" id="{E451694C-7233-8DBC-338C-5E853C9F2E59}"/>
              </a:ext>
            </a:extLst>
          </p:cNvPr>
          <p:cNvSpPr/>
          <p:nvPr/>
        </p:nvSpPr>
        <p:spPr>
          <a:xfrm>
            <a:off x="8195638" y="2178509"/>
            <a:ext cx="963363" cy="113453"/>
          </a:xfrm>
          <a:prstGeom prst="rect">
            <a:avLst/>
          </a:prstGeom>
          <a:solidFill>
            <a:srgbClr val="ECECEC"/>
          </a:solidFill>
          <a:ln>
            <a:solidFill>
              <a:srgbClr val="ECEC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Rectangle 38">
            <a:extLst>
              <a:ext uri="{FF2B5EF4-FFF2-40B4-BE49-F238E27FC236}">
                <a16:creationId xmlns:a16="http://schemas.microsoft.com/office/drawing/2014/main" id="{60C51965-3A42-62CA-CBC4-6EF5A3BED3FD}"/>
              </a:ext>
            </a:extLst>
          </p:cNvPr>
          <p:cNvSpPr/>
          <p:nvPr/>
        </p:nvSpPr>
        <p:spPr>
          <a:xfrm>
            <a:off x="8217922" y="2837313"/>
            <a:ext cx="963363" cy="113453"/>
          </a:xfrm>
          <a:prstGeom prst="rect">
            <a:avLst/>
          </a:prstGeom>
          <a:solidFill>
            <a:srgbClr val="ECECEC"/>
          </a:solidFill>
          <a:ln>
            <a:solidFill>
              <a:srgbClr val="ECEC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tangle 39">
            <a:extLst>
              <a:ext uri="{FF2B5EF4-FFF2-40B4-BE49-F238E27FC236}">
                <a16:creationId xmlns:a16="http://schemas.microsoft.com/office/drawing/2014/main" id="{A292E11F-43C3-6D6C-F78B-F3BA7DE9DDBF}"/>
              </a:ext>
            </a:extLst>
          </p:cNvPr>
          <p:cNvSpPr/>
          <p:nvPr/>
        </p:nvSpPr>
        <p:spPr>
          <a:xfrm>
            <a:off x="8229749" y="3544823"/>
            <a:ext cx="963363" cy="113453"/>
          </a:xfrm>
          <a:prstGeom prst="rect">
            <a:avLst/>
          </a:prstGeom>
          <a:solidFill>
            <a:srgbClr val="ECECEC"/>
          </a:solidFill>
          <a:ln>
            <a:solidFill>
              <a:srgbClr val="ECEC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1" name="Straight Connector 40">
            <a:extLst>
              <a:ext uri="{FF2B5EF4-FFF2-40B4-BE49-F238E27FC236}">
                <a16:creationId xmlns:a16="http://schemas.microsoft.com/office/drawing/2014/main" id="{590D67E0-20EA-15A1-F769-99D3840712D3}"/>
              </a:ext>
            </a:extLst>
          </p:cNvPr>
          <p:cNvCxnSpPr>
            <a:cxnSpLocks/>
          </p:cNvCxnSpPr>
          <p:nvPr/>
        </p:nvCxnSpPr>
        <p:spPr>
          <a:xfrm flipV="1">
            <a:off x="8179181" y="4004586"/>
            <a:ext cx="3606620" cy="184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16B96A5D-B958-EACF-19AD-0B21987FABCA}"/>
              </a:ext>
            </a:extLst>
          </p:cNvPr>
          <p:cNvSpPr/>
          <p:nvPr/>
        </p:nvSpPr>
        <p:spPr>
          <a:xfrm>
            <a:off x="8211378" y="4350410"/>
            <a:ext cx="963363" cy="113453"/>
          </a:xfrm>
          <a:prstGeom prst="rect">
            <a:avLst/>
          </a:prstGeom>
          <a:solidFill>
            <a:srgbClr val="ECECEC"/>
          </a:solidFill>
          <a:ln>
            <a:solidFill>
              <a:srgbClr val="ECEC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TextBox 42">
            <a:extLst>
              <a:ext uri="{FF2B5EF4-FFF2-40B4-BE49-F238E27FC236}">
                <a16:creationId xmlns:a16="http://schemas.microsoft.com/office/drawing/2014/main" id="{C532460B-5B2F-EFB7-E15F-E95595E52527}"/>
              </a:ext>
            </a:extLst>
          </p:cNvPr>
          <p:cNvSpPr txBox="1"/>
          <p:nvPr/>
        </p:nvSpPr>
        <p:spPr>
          <a:xfrm>
            <a:off x="8229749" y="4507435"/>
            <a:ext cx="667170" cy="215444"/>
          </a:xfrm>
          <a:prstGeom prst="rect">
            <a:avLst/>
          </a:prstGeom>
          <a:solidFill>
            <a:srgbClr val="90BF34"/>
          </a:solidFill>
        </p:spPr>
        <p:txBody>
          <a:bodyPr wrap="none" rtlCol="0">
            <a:spAutoFit/>
          </a:bodyPr>
          <a:lstStyle/>
          <a:p>
            <a:r>
              <a:rPr lang="nl-NL" sz="800" b="1" dirty="0">
                <a:solidFill>
                  <a:schemeClr val="bg1"/>
                </a:solidFill>
              </a:rPr>
              <a:t>3235 kWh</a:t>
            </a:r>
          </a:p>
        </p:txBody>
      </p:sp>
      <p:sp>
        <p:nvSpPr>
          <p:cNvPr id="44" name="TextBox 43">
            <a:extLst>
              <a:ext uri="{FF2B5EF4-FFF2-40B4-BE49-F238E27FC236}">
                <a16:creationId xmlns:a16="http://schemas.microsoft.com/office/drawing/2014/main" id="{86F6506A-8C6B-22DB-06FA-73E6C4D7516F}"/>
              </a:ext>
            </a:extLst>
          </p:cNvPr>
          <p:cNvSpPr txBox="1"/>
          <p:nvPr/>
        </p:nvSpPr>
        <p:spPr>
          <a:xfrm>
            <a:off x="8088540" y="4834143"/>
            <a:ext cx="2954655" cy="215444"/>
          </a:xfrm>
          <a:prstGeom prst="rect">
            <a:avLst/>
          </a:prstGeom>
          <a:noFill/>
        </p:spPr>
        <p:txBody>
          <a:bodyPr wrap="none" rtlCol="0">
            <a:spAutoFit/>
          </a:bodyPr>
          <a:lstStyle/>
          <a:p>
            <a:r>
              <a:rPr lang="nl-NL" sz="800" dirty="0"/>
              <a:t>U had 3263 kWh beschikbaar voor huishoudelijk verbruik.</a:t>
            </a:r>
          </a:p>
        </p:txBody>
      </p:sp>
      <p:pic>
        <p:nvPicPr>
          <p:cNvPr id="45" name="Picture 44">
            <a:extLst>
              <a:ext uri="{FF2B5EF4-FFF2-40B4-BE49-F238E27FC236}">
                <a16:creationId xmlns:a16="http://schemas.microsoft.com/office/drawing/2014/main" id="{C41BA91E-F0F4-564C-EB5F-7E13AFAB8640}"/>
              </a:ext>
            </a:extLst>
          </p:cNvPr>
          <p:cNvPicPr>
            <a:picLocks noChangeAspect="1"/>
          </p:cNvPicPr>
          <p:nvPr/>
        </p:nvPicPr>
        <p:blipFill>
          <a:blip r:embed="rId11"/>
          <a:stretch>
            <a:fillRect/>
          </a:stretch>
        </p:blipFill>
        <p:spPr>
          <a:xfrm>
            <a:off x="8117064" y="5605067"/>
            <a:ext cx="1135615" cy="675737"/>
          </a:xfrm>
          <a:prstGeom prst="rect">
            <a:avLst/>
          </a:prstGeom>
        </p:spPr>
      </p:pic>
      <p:sp>
        <p:nvSpPr>
          <p:cNvPr id="46" name="TextBox 45">
            <a:extLst>
              <a:ext uri="{FF2B5EF4-FFF2-40B4-BE49-F238E27FC236}">
                <a16:creationId xmlns:a16="http://schemas.microsoft.com/office/drawing/2014/main" id="{D266FF88-82F3-C4B8-A144-95D8DD331E89}"/>
              </a:ext>
            </a:extLst>
          </p:cNvPr>
          <p:cNvSpPr txBox="1"/>
          <p:nvPr/>
        </p:nvSpPr>
        <p:spPr>
          <a:xfrm>
            <a:off x="8063446" y="5405316"/>
            <a:ext cx="2525050" cy="215444"/>
          </a:xfrm>
          <a:prstGeom prst="rect">
            <a:avLst/>
          </a:prstGeom>
          <a:noFill/>
        </p:spPr>
        <p:txBody>
          <a:bodyPr wrap="none" rtlCol="0">
            <a:spAutoFit/>
          </a:bodyPr>
          <a:lstStyle/>
          <a:p>
            <a:r>
              <a:rPr lang="nl-NL" sz="800" dirty="0"/>
              <a:t>Uw daadwerkelijk huishoudelijke verbruik was:</a:t>
            </a:r>
          </a:p>
        </p:txBody>
      </p:sp>
      <p:sp>
        <p:nvSpPr>
          <p:cNvPr id="47" name="TextBox 46">
            <a:extLst>
              <a:ext uri="{FF2B5EF4-FFF2-40B4-BE49-F238E27FC236}">
                <a16:creationId xmlns:a16="http://schemas.microsoft.com/office/drawing/2014/main" id="{6C454630-A195-4F99-FD25-947D4D11D3E5}"/>
              </a:ext>
            </a:extLst>
          </p:cNvPr>
          <p:cNvSpPr txBox="1"/>
          <p:nvPr/>
        </p:nvSpPr>
        <p:spPr>
          <a:xfrm>
            <a:off x="9325971" y="2112497"/>
            <a:ext cx="939681" cy="253916"/>
          </a:xfrm>
          <a:prstGeom prst="rect">
            <a:avLst/>
          </a:prstGeom>
          <a:noFill/>
        </p:spPr>
        <p:txBody>
          <a:bodyPr wrap="none" rtlCol="0">
            <a:spAutoFit/>
          </a:bodyPr>
          <a:lstStyle/>
          <a:p>
            <a:r>
              <a:rPr lang="nl-NL" sz="1050" b="1" dirty="0"/>
              <a:t>O</a:t>
            </a:r>
            <a:r>
              <a:rPr lang="nl-NL" sz="1050" dirty="0"/>
              <a:t> (</a:t>
            </a:r>
            <a:r>
              <a:rPr lang="nl-NL" sz="800" dirty="0"/>
              <a:t>opwekking</a:t>
            </a:r>
            <a:r>
              <a:rPr lang="nl-NL" sz="1050" dirty="0"/>
              <a:t>)</a:t>
            </a:r>
          </a:p>
        </p:txBody>
      </p:sp>
      <p:sp>
        <p:nvSpPr>
          <p:cNvPr id="48" name="TextBox 47">
            <a:extLst>
              <a:ext uri="{FF2B5EF4-FFF2-40B4-BE49-F238E27FC236}">
                <a16:creationId xmlns:a16="http://schemas.microsoft.com/office/drawing/2014/main" id="{BDFB1150-6235-BFDA-3482-82E5E7853671}"/>
              </a:ext>
            </a:extLst>
          </p:cNvPr>
          <p:cNvSpPr txBox="1"/>
          <p:nvPr/>
        </p:nvSpPr>
        <p:spPr>
          <a:xfrm>
            <a:off x="9325971" y="2752125"/>
            <a:ext cx="2584787" cy="415498"/>
          </a:xfrm>
          <a:prstGeom prst="rect">
            <a:avLst/>
          </a:prstGeom>
          <a:noFill/>
        </p:spPr>
        <p:txBody>
          <a:bodyPr wrap="square" rtlCol="0">
            <a:spAutoFit/>
          </a:bodyPr>
          <a:lstStyle/>
          <a:p>
            <a:r>
              <a:rPr lang="nl-NL" sz="1050" b="1" dirty="0"/>
              <a:t>W</a:t>
            </a:r>
            <a:r>
              <a:rPr lang="nl-NL" sz="1050" dirty="0"/>
              <a:t> (</a:t>
            </a:r>
            <a:r>
              <a:rPr lang="nl-NL" sz="800" dirty="0"/>
              <a:t>ruimteverwarming, comfortkoeling, warm-tapwater</a:t>
            </a:r>
            <a:r>
              <a:rPr lang="nl-NL" sz="1050" dirty="0"/>
              <a:t>)</a:t>
            </a:r>
          </a:p>
        </p:txBody>
      </p:sp>
      <p:sp>
        <p:nvSpPr>
          <p:cNvPr id="49" name="TextBox 48">
            <a:extLst>
              <a:ext uri="{FF2B5EF4-FFF2-40B4-BE49-F238E27FC236}">
                <a16:creationId xmlns:a16="http://schemas.microsoft.com/office/drawing/2014/main" id="{326ADF06-8DB9-8535-CDA7-85159A0ADB59}"/>
              </a:ext>
            </a:extLst>
          </p:cNvPr>
          <p:cNvSpPr txBox="1"/>
          <p:nvPr/>
        </p:nvSpPr>
        <p:spPr>
          <a:xfrm>
            <a:off x="9315001" y="3428463"/>
            <a:ext cx="2584787" cy="415498"/>
          </a:xfrm>
          <a:prstGeom prst="rect">
            <a:avLst/>
          </a:prstGeom>
          <a:noFill/>
        </p:spPr>
        <p:txBody>
          <a:bodyPr wrap="square" rtlCol="0">
            <a:spAutoFit/>
          </a:bodyPr>
          <a:lstStyle/>
          <a:p>
            <a:r>
              <a:rPr lang="nl-NL" sz="1050" b="1" dirty="0"/>
              <a:t>G</a:t>
            </a:r>
            <a:r>
              <a:rPr lang="nl-NL" sz="1050" dirty="0"/>
              <a:t> (</a:t>
            </a:r>
            <a:r>
              <a:rPr lang="nl-NL" sz="800" dirty="0">
                <a:solidFill>
                  <a:schemeClr val="tx1"/>
                </a:solidFill>
              </a:rPr>
              <a:t>ventilatie, badkamer verwarming, hulpenergie</a:t>
            </a:r>
            <a:r>
              <a:rPr lang="nl-NL" sz="1050" dirty="0"/>
              <a:t>)</a:t>
            </a:r>
          </a:p>
        </p:txBody>
      </p:sp>
      <p:sp>
        <p:nvSpPr>
          <p:cNvPr id="50" name="TextBox 49">
            <a:extLst>
              <a:ext uri="{FF2B5EF4-FFF2-40B4-BE49-F238E27FC236}">
                <a16:creationId xmlns:a16="http://schemas.microsoft.com/office/drawing/2014/main" id="{196267E4-BC0A-BD14-1E67-19C1C6C0D3CF}"/>
              </a:ext>
            </a:extLst>
          </p:cNvPr>
          <p:cNvSpPr txBox="1"/>
          <p:nvPr/>
        </p:nvSpPr>
        <p:spPr>
          <a:xfrm>
            <a:off x="9227830" y="2334735"/>
            <a:ext cx="287258" cy="461665"/>
          </a:xfrm>
          <a:prstGeom prst="rect">
            <a:avLst/>
          </a:prstGeom>
          <a:noFill/>
        </p:spPr>
        <p:txBody>
          <a:bodyPr wrap="none" rtlCol="0">
            <a:spAutoFit/>
          </a:bodyPr>
          <a:lstStyle/>
          <a:p>
            <a:r>
              <a:rPr lang="nl-NL" sz="2400" dirty="0"/>
              <a:t>-</a:t>
            </a:r>
          </a:p>
        </p:txBody>
      </p:sp>
      <p:sp>
        <p:nvSpPr>
          <p:cNvPr id="51" name="TextBox 50">
            <a:extLst>
              <a:ext uri="{FF2B5EF4-FFF2-40B4-BE49-F238E27FC236}">
                <a16:creationId xmlns:a16="http://schemas.microsoft.com/office/drawing/2014/main" id="{00E21B6E-CE8C-ECA5-F329-D32EAED6245B}"/>
              </a:ext>
            </a:extLst>
          </p:cNvPr>
          <p:cNvSpPr txBox="1"/>
          <p:nvPr/>
        </p:nvSpPr>
        <p:spPr>
          <a:xfrm>
            <a:off x="9244274" y="2994916"/>
            <a:ext cx="287258" cy="461665"/>
          </a:xfrm>
          <a:prstGeom prst="rect">
            <a:avLst/>
          </a:prstGeom>
          <a:noFill/>
        </p:spPr>
        <p:txBody>
          <a:bodyPr wrap="none" rtlCol="0">
            <a:spAutoFit/>
          </a:bodyPr>
          <a:lstStyle/>
          <a:p>
            <a:r>
              <a:rPr lang="nl-NL" sz="2400" dirty="0"/>
              <a:t>-</a:t>
            </a:r>
          </a:p>
        </p:txBody>
      </p:sp>
      <p:sp>
        <p:nvSpPr>
          <p:cNvPr id="52" name="TextBox 51">
            <a:extLst>
              <a:ext uri="{FF2B5EF4-FFF2-40B4-BE49-F238E27FC236}">
                <a16:creationId xmlns:a16="http://schemas.microsoft.com/office/drawing/2014/main" id="{82DF5F2E-3378-1F50-1D3C-9419EF9FD754}"/>
              </a:ext>
            </a:extLst>
          </p:cNvPr>
          <p:cNvSpPr txBox="1"/>
          <p:nvPr/>
        </p:nvSpPr>
        <p:spPr>
          <a:xfrm>
            <a:off x="9266404" y="3672581"/>
            <a:ext cx="287258" cy="461665"/>
          </a:xfrm>
          <a:prstGeom prst="rect">
            <a:avLst/>
          </a:prstGeom>
          <a:noFill/>
        </p:spPr>
        <p:txBody>
          <a:bodyPr wrap="none" rtlCol="0">
            <a:spAutoFit/>
          </a:bodyPr>
          <a:lstStyle/>
          <a:p>
            <a:r>
              <a:rPr lang="nl-NL" sz="2400" dirty="0"/>
              <a:t>-</a:t>
            </a:r>
          </a:p>
        </p:txBody>
      </p:sp>
      <p:cxnSp>
        <p:nvCxnSpPr>
          <p:cNvPr id="53" name="Straight Connector 52">
            <a:extLst>
              <a:ext uri="{FF2B5EF4-FFF2-40B4-BE49-F238E27FC236}">
                <a16:creationId xmlns:a16="http://schemas.microsoft.com/office/drawing/2014/main" id="{5BD35354-315A-B0EC-0C90-797E167642AE}"/>
              </a:ext>
            </a:extLst>
          </p:cNvPr>
          <p:cNvCxnSpPr>
            <a:cxnSpLocks/>
          </p:cNvCxnSpPr>
          <p:nvPr/>
        </p:nvCxnSpPr>
        <p:spPr>
          <a:xfrm flipV="1">
            <a:off x="8138341" y="5370253"/>
            <a:ext cx="3606620" cy="18450"/>
          </a:xfrm>
          <a:prstGeom prst="line">
            <a:avLst/>
          </a:prstGeom>
          <a:ln w="9525">
            <a:solidFill>
              <a:srgbClr val="90BF34"/>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E51EBE1B-9612-3584-674F-4B6BC4AE04D4}"/>
              </a:ext>
            </a:extLst>
          </p:cNvPr>
          <p:cNvSpPr/>
          <p:nvPr/>
        </p:nvSpPr>
        <p:spPr>
          <a:xfrm>
            <a:off x="7263989" y="955780"/>
            <a:ext cx="436075" cy="2197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Rectangle 55">
            <a:extLst>
              <a:ext uri="{FF2B5EF4-FFF2-40B4-BE49-F238E27FC236}">
                <a16:creationId xmlns:a16="http://schemas.microsoft.com/office/drawing/2014/main" id="{9B3FEA41-4030-032C-964E-2280246FA26E}"/>
              </a:ext>
            </a:extLst>
          </p:cNvPr>
          <p:cNvSpPr/>
          <p:nvPr/>
        </p:nvSpPr>
        <p:spPr>
          <a:xfrm>
            <a:off x="11470019" y="976371"/>
            <a:ext cx="436075" cy="2197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3422EAA0-D6DB-3F18-AAF9-1B7EAB09DFD6}"/>
              </a:ext>
            </a:extLst>
          </p:cNvPr>
          <p:cNvSpPr txBox="1"/>
          <p:nvPr/>
        </p:nvSpPr>
        <p:spPr>
          <a:xfrm>
            <a:off x="275399" y="1201264"/>
            <a:ext cx="8621520" cy="2585323"/>
          </a:xfrm>
          <a:prstGeom prst="rect">
            <a:avLst/>
          </a:prstGeom>
          <a:noFill/>
        </p:spPr>
        <p:txBody>
          <a:bodyPr wrap="square" rtlCol="0">
            <a:spAutoFit/>
          </a:bodyPr>
          <a:lstStyle/>
          <a:p>
            <a:pPr marL="342900" indent="-342900">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Jaarlijkse EPV rapportage</a:t>
            </a:r>
            <a:br>
              <a:rPr lang="nl-NL" b="1" dirty="0">
                <a:latin typeface="Open Sans" panose="020B0606030504020204" pitchFamily="34" charset="0"/>
                <a:ea typeface="Open Sans" panose="020B0606030504020204" pitchFamily="34" charset="0"/>
                <a:cs typeface="Open Sans" panose="020B0606030504020204" pitchFamily="34" charset="0"/>
              </a:rPr>
            </a:br>
            <a:endParaRPr lang="nl-NL"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Voor bewoners</a:t>
            </a:r>
            <a:br>
              <a:rPr lang="nl-NL" b="1" dirty="0">
                <a:latin typeface="Open Sans" panose="020B0606030504020204" pitchFamily="34" charset="0"/>
                <a:ea typeface="Open Sans" panose="020B0606030504020204" pitchFamily="34" charset="0"/>
                <a:cs typeface="Open Sans" panose="020B0606030504020204" pitchFamily="34" charset="0"/>
              </a:rPr>
            </a:br>
            <a:endParaRPr lang="nl-NL"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Voldoet aan wet- &amp; </a:t>
            </a:r>
            <a:br>
              <a:rPr lang="nl-NL" b="1" dirty="0">
                <a:latin typeface="Open Sans" panose="020B0606030504020204" pitchFamily="34" charset="0"/>
                <a:ea typeface="Open Sans" panose="020B0606030504020204" pitchFamily="34" charset="0"/>
                <a:cs typeface="Open Sans" panose="020B0606030504020204" pitchFamily="34" charset="0"/>
              </a:rPr>
            </a:br>
            <a:r>
              <a:rPr lang="nl-NL" b="1" dirty="0">
                <a:latin typeface="Open Sans" panose="020B0606030504020204" pitchFamily="34" charset="0"/>
                <a:ea typeface="Open Sans" panose="020B0606030504020204" pitchFamily="34" charset="0"/>
                <a:cs typeface="Open Sans" panose="020B0606030504020204" pitchFamily="34" charset="0"/>
              </a:rPr>
              <a:t>regelgeving</a:t>
            </a:r>
            <a:br>
              <a:rPr lang="nl-NL" b="1" dirty="0">
                <a:latin typeface="Open Sans" panose="020B0606030504020204" pitchFamily="34" charset="0"/>
                <a:ea typeface="Open Sans" panose="020B0606030504020204" pitchFamily="34" charset="0"/>
                <a:cs typeface="Open Sans" panose="020B0606030504020204" pitchFamily="34" charset="0"/>
              </a:rPr>
            </a:br>
            <a:endParaRPr lang="nl-NL"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Screening &amp; analyse</a:t>
            </a:r>
          </a:p>
          <a:p>
            <a:pPr algn="just"/>
            <a:endParaRPr lang="nl-NL" b="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89">
            <a:extLst>
              <a:ext uri="{FF2B5EF4-FFF2-40B4-BE49-F238E27FC236}">
                <a16:creationId xmlns:a16="http://schemas.microsoft.com/office/drawing/2014/main" id="{2E184658-2237-061A-E213-64070991B1A4}"/>
              </a:ext>
            </a:extLst>
          </p:cNvPr>
          <p:cNvSpPr txBox="1"/>
          <p:nvPr/>
        </p:nvSpPr>
        <p:spPr>
          <a:xfrm>
            <a:off x="1984271" y="228535"/>
            <a:ext cx="7324437" cy="646331"/>
          </a:xfrm>
          <a:prstGeom prst="rect">
            <a:avLst/>
          </a:prstGeom>
          <a:noFill/>
        </p:spPr>
        <p:txBody>
          <a:bodyPr wrap="square" rtlCol="0">
            <a:spAutoFit/>
          </a:bodyPr>
          <a:lstStyle/>
          <a:p>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Resultaat na een jaar</a:t>
            </a:r>
          </a:p>
        </p:txBody>
      </p:sp>
      <p:sp>
        <p:nvSpPr>
          <p:cNvPr id="8" name="Rectangle 93">
            <a:extLst>
              <a:ext uri="{FF2B5EF4-FFF2-40B4-BE49-F238E27FC236}">
                <a16:creationId xmlns:a16="http://schemas.microsoft.com/office/drawing/2014/main" id="{1D5B92E8-DAB3-FDFD-9C69-AA0F9034E20A}"/>
              </a:ext>
            </a:extLst>
          </p:cNvPr>
          <p:cNvSpPr/>
          <p:nvPr/>
        </p:nvSpPr>
        <p:spPr>
          <a:xfrm>
            <a:off x="1785239" y="363699"/>
            <a:ext cx="189792" cy="391451"/>
          </a:xfrm>
          <a:prstGeom prst="rect">
            <a:avLst/>
          </a:prstGeom>
          <a:solidFill>
            <a:srgbClr val="649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resentatie vidomes">
            <a:hlinkClick r:id="" action="ppaction://media"/>
            <a:extLst>
              <a:ext uri="{FF2B5EF4-FFF2-40B4-BE49-F238E27FC236}">
                <a16:creationId xmlns:a16="http://schemas.microsoft.com/office/drawing/2014/main" id="{7F735474-19BE-FB88-4221-9ED7E88C2C4F}"/>
              </a:ext>
            </a:extLst>
          </p:cNvPr>
          <p:cNvPicPr>
            <a:picLocks noChangeAspect="1"/>
          </p:cNvPicPr>
          <p:nvPr>
            <a:audioFile r:link="rId1"/>
            <p:extLst>
              <p:ext uri="{DAA4B4D4-6D71-4841-9C94-3DE7FCFB9230}">
                <p14:media xmlns:p14="http://schemas.microsoft.com/office/powerpoint/2010/main" r:embed="rId2">
                  <p14:trim st="1931000" end="286085.3"/>
                </p14:media>
              </p:ext>
            </p:extLst>
          </p:nvPr>
        </p:nvPicPr>
        <p:blipFill>
          <a:blip r:embed="rId12"/>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3" name="Tekstvak 2">
            <a:extLst>
              <a:ext uri="{FF2B5EF4-FFF2-40B4-BE49-F238E27FC236}">
                <a16:creationId xmlns:a16="http://schemas.microsoft.com/office/drawing/2014/main" id="{E20C4E7D-ABFE-690E-BDF3-2C0DBF2F6F55}"/>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3822033869"/>
      </p:ext>
    </p:extLst>
  </p:cSld>
  <p:clrMapOvr>
    <a:masterClrMapping/>
  </p:clrMapOvr>
  <mc:AlternateContent xmlns:mc="http://schemas.openxmlformats.org/markup-compatibility/2006">
    <mc:Choice xmlns:p14="http://schemas.microsoft.com/office/powerpoint/2010/main" Requires="p14">
      <p:transition spd="slow" p14:dur="2000" advTm="48000"/>
    </mc:Choice>
    <mc:Fallback>
      <p:transition spd="slow"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0CD64C-6382-7451-EB3C-E499F5E5B4B6}"/>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AF30B286-E07C-43CC-430A-976207750F8F}"/>
              </a:ext>
            </a:extLst>
          </p:cNvPr>
          <p:cNvSpPr txBox="1"/>
          <p:nvPr/>
        </p:nvSpPr>
        <p:spPr>
          <a:xfrm>
            <a:off x="1785239" y="1225689"/>
            <a:ext cx="8621520" cy="3693319"/>
          </a:xfrm>
          <a:prstGeom prst="rect">
            <a:avLst/>
          </a:prstGeom>
          <a:noFill/>
        </p:spPr>
        <p:txBody>
          <a:bodyPr wrap="square" rtlCol="0">
            <a:spAutoFit/>
          </a:bodyPr>
          <a:lstStyle/>
          <a:p>
            <a:pPr marL="342900" indent="-342900">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Monitoring is </a:t>
            </a:r>
            <a: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t>voor de bewoner en de verhuurder</a:t>
            </a:r>
            <a:b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br>
            <a:endPar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Kijk af en toe op de App, dagelijks is leuk, </a:t>
            </a:r>
            <a: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t>maandelijks is raadzaam</a:t>
            </a:r>
          </a:p>
          <a:p>
            <a:pPr marL="342900" indent="-342900">
              <a:buFont typeface="Arial" panose="020B0604020202020204" pitchFamily="34" charset="0"/>
              <a:buChar char="•"/>
            </a:pPr>
            <a:endParaRPr lang="nl-NL"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De woningcorporatie en/of onderhoudspartij krijgt ook </a:t>
            </a:r>
            <a:br>
              <a:rPr lang="nl-NL" b="1" dirty="0">
                <a:latin typeface="Open Sans" panose="020B0606030504020204" pitchFamily="34" charset="0"/>
                <a:ea typeface="Open Sans" panose="020B0606030504020204" pitchFamily="34" charset="0"/>
                <a:cs typeface="Open Sans" panose="020B0606030504020204" pitchFamily="34" charset="0"/>
              </a:rPr>
            </a:br>
            <a: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t>meldingen bij grote afwijkingen</a:t>
            </a:r>
          </a:p>
          <a:p>
            <a:pPr marL="342900" indent="-342900">
              <a:buFont typeface="Arial" panose="020B0604020202020204" pitchFamily="34" charset="0"/>
              <a:buChar char="•"/>
            </a:pPr>
            <a:endParaRPr lang="nl-NL"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t>Huishoudelijk verbruik </a:t>
            </a:r>
            <a:r>
              <a:rPr lang="nl-NL" b="1" dirty="0">
                <a:latin typeface="Open Sans" panose="020B0606030504020204" pitchFamily="34" charset="0"/>
                <a:ea typeface="Open Sans" panose="020B0606030504020204" pitchFamily="34" charset="0"/>
                <a:cs typeface="Open Sans" panose="020B0606030504020204" pitchFamily="34" charset="0"/>
              </a:rPr>
              <a:t>kan een groot aandeel zijn van de energiekosten, let erop</a:t>
            </a:r>
          </a:p>
          <a:p>
            <a:endParaRPr lang="nl-NL"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nl-NL" b="1" dirty="0" err="1">
                <a:latin typeface="Open Sans" panose="020B0606030504020204" pitchFamily="34" charset="0"/>
                <a:ea typeface="Open Sans" panose="020B0606030504020204" pitchFamily="34" charset="0"/>
                <a:cs typeface="Open Sans" panose="020B0606030504020204" pitchFamily="34" charset="0"/>
              </a:rPr>
              <a:t>BeNext</a:t>
            </a:r>
            <a:r>
              <a:rPr lang="nl-NL" b="1" dirty="0">
                <a:latin typeface="Open Sans" panose="020B0606030504020204" pitchFamily="34" charset="0"/>
                <a:ea typeface="Open Sans" panose="020B0606030504020204" pitchFamily="34" charset="0"/>
                <a:cs typeface="Open Sans" panose="020B0606030504020204" pitchFamily="34" charset="0"/>
              </a:rPr>
              <a:t> monitort </a:t>
            </a:r>
            <a:r>
              <a:rPr lang="nl-NL" b="1" dirty="0">
                <a:solidFill>
                  <a:srgbClr val="649110"/>
                </a:solidFill>
                <a:latin typeface="Open Sans" panose="020B0606030504020204" pitchFamily="34" charset="0"/>
                <a:ea typeface="Open Sans" panose="020B0606030504020204" pitchFamily="34" charset="0"/>
                <a:cs typeface="Open Sans" panose="020B0606030504020204" pitchFamily="34" charset="0"/>
              </a:rPr>
              <a:t>onafhankelijk met eigen meters</a:t>
            </a:r>
            <a:r>
              <a:rPr lang="nl-NL" b="1" dirty="0">
                <a:latin typeface="Open Sans" panose="020B0606030504020204" pitchFamily="34" charset="0"/>
                <a:ea typeface="Open Sans" panose="020B0606030504020204" pitchFamily="34" charset="0"/>
                <a:cs typeface="Open Sans" panose="020B0606030504020204" pitchFamily="34" charset="0"/>
              </a:rPr>
              <a:t>, maar weet niet altijd de oorzaak van afwijkingen</a:t>
            </a:r>
          </a:p>
          <a:p>
            <a:pPr algn="just"/>
            <a:endParaRPr lang="nl-NL"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hthoek 3">
            <a:extLst>
              <a:ext uri="{FF2B5EF4-FFF2-40B4-BE49-F238E27FC236}">
                <a16:creationId xmlns:a16="http://schemas.microsoft.com/office/drawing/2014/main" id="{8B683170-82C7-AB2D-2319-6BD9F55E0A9A}"/>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6AF415EA-6478-1C5C-6A3A-78002F3B62B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sp>
        <p:nvSpPr>
          <p:cNvPr id="8" name="TextBox 89">
            <a:extLst>
              <a:ext uri="{FF2B5EF4-FFF2-40B4-BE49-F238E27FC236}">
                <a16:creationId xmlns:a16="http://schemas.microsoft.com/office/drawing/2014/main" id="{48E28B77-009A-36BC-9238-67CBF67AC8D5}"/>
              </a:ext>
            </a:extLst>
          </p:cNvPr>
          <p:cNvSpPr txBox="1"/>
          <p:nvPr/>
        </p:nvSpPr>
        <p:spPr>
          <a:xfrm>
            <a:off x="1984271" y="228535"/>
            <a:ext cx="7324437" cy="646331"/>
          </a:xfrm>
          <a:prstGeom prst="rect">
            <a:avLst/>
          </a:prstGeom>
          <a:noFill/>
        </p:spPr>
        <p:txBody>
          <a:bodyPr wrap="square" rtlCol="0">
            <a:spAutoFit/>
          </a:bodyPr>
          <a:lstStyle/>
          <a:p>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Belangrijke leerpunten</a:t>
            </a:r>
          </a:p>
        </p:txBody>
      </p:sp>
      <p:pic>
        <p:nvPicPr>
          <p:cNvPr id="9" name="Picture 2" descr="BeNext">
            <a:extLst>
              <a:ext uri="{FF2B5EF4-FFF2-40B4-BE49-F238E27FC236}">
                <a16:creationId xmlns:a16="http://schemas.microsoft.com/office/drawing/2014/main" id="{B6AD23D1-6D3F-2E5D-FD3C-0C364BCEBA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7899" y="143215"/>
            <a:ext cx="1327580" cy="4084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3">
            <a:extLst>
              <a:ext uri="{FF2B5EF4-FFF2-40B4-BE49-F238E27FC236}">
                <a16:creationId xmlns:a16="http://schemas.microsoft.com/office/drawing/2014/main" id="{49AF6471-879B-AD7C-D1F4-AA374C19F5D5}"/>
              </a:ext>
            </a:extLst>
          </p:cNvPr>
          <p:cNvSpPr/>
          <p:nvPr/>
        </p:nvSpPr>
        <p:spPr>
          <a:xfrm>
            <a:off x="1785239" y="363699"/>
            <a:ext cx="189792" cy="391451"/>
          </a:xfrm>
          <a:prstGeom prst="rect">
            <a:avLst/>
          </a:prstGeom>
          <a:solidFill>
            <a:srgbClr val="649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resentatie vidomes">
            <a:hlinkClick r:id="" action="ppaction://media"/>
            <a:extLst>
              <a:ext uri="{FF2B5EF4-FFF2-40B4-BE49-F238E27FC236}">
                <a16:creationId xmlns:a16="http://schemas.microsoft.com/office/drawing/2014/main" id="{7F950B7A-2860-35A2-A6B5-72DA7D613A67}"/>
              </a:ext>
            </a:extLst>
          </p:cNvPr>
          <p:cNvPicPr>
            <a:picLocks noChangeAspect="1"/>
          </p:cNvPicPr>
          <p:nvPr>
            <a:audioFile r:link="rId1"/>
            <p:extLst>
              <p:ext uri="{DAA4B4D4-6D71-4841-9C94-3DE7FCFB9230}">
                <p14:media xmlns:p14="http://schemas.microsoft.com/office/powerpoint/2010/main" r:embed="rId2">
                  <p14:trim st="1981000" end="220085.3"/>
                </p14:media>
              </p:ext>
            </p:extLst>
          </p:nvPr>
        </p:nvPicPr>
        <p:blipFill>
          <a:blip r:embed="rId7"/>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3" name="Tekstvak 2">
            <a:extLst>
              <a:ext uri="{FF2B5EF4-FFF2-40B4-BE49-F238E27FC236}">
                <a16:creationId xmlns:a16="http://schemas.microsoft.com/office/drawing/2014/main" id="{C7E9743C-B378-C3B7-99D1-1D73B5CCE8C0}"/>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3567645754"/>
      </p:ext>
    </p:extLst>
  </p:cSld>
  <p:clrMapOvr>
    <a:masterClrMapping/>
  </p:clrMapOvr>
  <mc:AlternateContent xmlns:mc="http://schemas.openxmlformats.org/markup-compatibility/2006">
    <mc:Choice xmlns:p14="http://schemas.microsoft.com/office/powerpoint/2010/main" Requires="p14">
      <p:transition spd="slow" p14:dur="2000" advTm="64000"/>
    </mc:Choice>
    <mc:Fallback>
      <p:transition spd="slow" advTm="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C3B36F-68E3-E581-8DE6-9B3A4FC04C8E}"/>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BB9E08B9-3D84-8F17-9F90-A0C9243676AE}"/>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02188EDA-6313-61D9-EA4B-30CBC397C2F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sp>
        <p:nvSpPr>
          <p:cNvPr id="8" name="TextBox 89">
            <a:extLst>
              <a:ext uri="{FF2B5EF4-FFF2-40B4-BE49-F238E27FC236}">
                <a16:creationId xmlns:a16="http://schemas.microsoft.com/office/drawing/2014/main" id="{D12D9FC9-A84E-B83E-A567-221D0C720CFC}"/>
              </a:ext>
            </a:extLst>
          </p:cNvPr>
          <p:cNvSpPr txBox="1"/>
          <p:nvPr/>
        </p:nvSpPr>
        <p:spPr>
          <a:xfrm>
            <a:off x="1984271" y="228535"/>
            <a:ext cx="7324437" cy="646331"/>
          </a:xfrm>
          <a:prstGeom prst="rect">
            <a:avLst/>
          </a:prstGeom>
          <a:noFill/>
        </p:spPr>
        <p:txBody>
          <a:bodyPr wrap="square" rtlCol="0">
            <a:spAutoFit/>
          </a:bodyPr>
          <a:lstStyle/>
          <a:p>
            <a:r>
              <a:rPr lang="nl-NL" sz="3600" dirty="0">
                <a:solidFill>
                  <a:srgbClr val="006B92"/>
                </a:solidFill>
                <a:latin typeface="Open Sans" panose="020B0606030504020204" pitchFamily="34" charset="0"/>
                <a:ea typeface="Open Sans" panose="020B0606030504020204" pitchFamily="34" charset="0"/>
                <a:cs typeface="Open Sans" panose="020B0606030504020204" pitchFamily="34" charset="0"/>
              </a:rPr>
              <a:t>De app installeren</a:t>
            </a:r>
          </a:p>
        </p:txBody>
      </p:sp>
      <p:pic>
        <p:nvPicPr>
          <p:cNvPr id="9" name="Picture 2" descr="BeNext">
            <a:extLst>
              <a:ext uri="{FF2B5EF4-FFF2-40B4-BE49-F238E27FC236}">
                <a16:creationId xmlns:a16="http://schemas.microsoft.com/office/drawing/2014/main" id="{7F2EA27A-A800-6719-43A4-4CDED9E2A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7899" y="143215"/>
            <a:ext cx="1327580" cy="4084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3">
            <a:extLst>
              <a:ext uri="{FF2B5EF4-FFF2-40B4-BE49-F238E27FC236}">
                <a16:creationId xmlns:a16="http://schemas.microsoft.com/office/drawing/2014/main" id="{F2BCAB44-FC28-5FF5-0BBC-69472C19306A}"/>
              </a:ext>
            </a:extLst>
          </p:cNvPr>
          <p:cNvSpPr/>
          <p:nvPr/>
        </p:nvSpPr>
        <p:spPr>
          <a:xfrm>
            <a:off x="1785239" y="363699"/>
            <a:ext cx="189792" cy="391451"/>
          </a:xfrm>
          <a:prstGeom prst="rect">
            <a:avLst/>
          </a:prstGeom>
          <a:solidFill>
            <a:srgbClr val="649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5">
            <a:extLst>
              <a:ext uri="{FF2B5EF4-FFF2-40B4-BE49-F238E27FC236}">
                <a16:creationId xmlns:a16="http://schemas.microsoft.com/office/drawing/2014/main" id="{69B7BEFB-9B44-6B06-8067-659142DA88CF}"/>
              </a:ext>
            </a:extLst>
          </p:cNvPr>
          <p:cNvPicPr>
            <a:picLocks noChangeAspect="1"/>
          </p:cNvPicPr>
          <p:nvPr/>
        </p:nvPicPr>
        <p:blipFill>
          <a:blip r:embed="rId7"/>
          <a:stretch>
            <a:fillRect/>
          </a:stretch>
        </p:blipFill>
        <p:spPr>
          <a:xfrm>
            <a:off x="1785239" y="1452981"/>
            <a:ext cx="2857500" cy="2857500"/>
          </a:xfrm>
          <a:prstGeom prst="rect">
            <a:avLst/>
          </a:prstGeom>
        </p:spPr>
      </p:pic>
      <p:pic>
        <p:nvPicPr>
          <p:cNvPr id="3" name="Picture 7">
            <a:extLst>
              <a:ext uri="{FF2B5EF4-FFF2-40B4-BE49-F238E27FC236}">
                <a16:creationId xmlns:a16="http://schemas.microsoft.com/office/drawing/2014/main" id="{63D2D8A8-9501-B950-695D-EC0003CD9467}"/>
              </a:ext>
            </a:extLst>
          </p:cNvPr>
          <p:cNvPicPr>
            <a:picLocks noChangeAspect="1"/>
          </p:cNvPicPr>
          <p:nvPr/>
        </p:nvPicPr>
        <p:blipFill>
          <a:blip r:embed="rId8"/>
          <a:stretch>
            <a:fillRect/>
          </a:stretch>
        </p:blipFill>
        <p:spPr>
          <a:xfrm>
            <a:off x="6362500" y="1452981"/>
            <a:ext cx="2857500" cy="2857500"/>
          </a:xfrm>
          <a:prstGeom prst="rect">
            <a:avLst/>
          </a:prstGeom>
        </p:spPr>
      </p:pic>
      <p:sp>
        <p:nvSpPr>
          <p:cNvPr id="6" name="TextBox 8">
            <a:extLst>
              <a:ext uri="{FF2B5EF4-FFF2-40B4-BE49-F238E27FC236}">
                <a16:creationId xmlns:a16="http://schemas.microsoft.com/office/drawing/2014/main" id="{BF532B47-4A93-2095-EBD0-2EB6CDA6C46F}"/>
              </a:ext>
            </a:extLst>
          </p:cNvPr>
          <p:cNvSpPr txBox="1"/>
          <p:nvPr/>
        </p:nvSpPr>
        <p:spPr>
          <a:xfrm>
            <a:off x="2801055" y="4497171"/>
            <a:ext cx="841897" cy="369332"/>
          </a:xfrm>
          <a:prstGeom prst="rect">
            <a:avLst/>
          </a:prstGeom>
          <a:noFill/>
        </p:spPr>
        <p:txBody>
          <a:bodyPr wrap="none" rtlCol="0">
            <a:spAutoFit/>
          </a:bodyPr>
          <a:lstStyle/>
          <a:p>
            <a:r>
              <a:rPr lang="nl-NL" b="1" dirty="0">
                <a:latin typeface="Open Sans" panose="020B0606030504020204" pitchFamily="34" charset="0"/>
                <a:ea typeface="Open Sans" panose="020B0606030504020204" pitchFamily="34" charset="0"/>
                <a:cs typeface="Open Sans" panose="020B0606030504020204" pitchFamily="34" charset="0"/>
              </a:rPr>
              <a:t>Apple</a:t>
            </a:r>
          </a:p>
        </p:txBody>
      </p:sp>
      <p:sp>
        <p:nvSpPr>
          <p:cNvPr id="7" name="TextBox 9">
            <a:extLst>
              <a:ext uri="{FF2B5EF4-FFF2-40B4-BE49-F238E27FC236}">
                <a16:creationId xmlns:a16="http://schemas.microsoft.com/office/drawing/2014/main" id="{4E2718FB-DF41-269D-B2C2-77B6A422C23B}"/>
              </a:ext>
            </a:extLst>
          </p:cNvPr>
          <p:cNvSpPr txBox="1"/>
          <p:nvPr/>
        </p:nvSpPr>
        <p:spPr>
          <a:xfrm>
            <a:off x="7353091" y="4506563"/>
            <a:ext cx="1100173" cy="369332"/>
          </a:xfrm>
          <a:prstGeom prst="rect">
            <a:avLst/>
          </a:prstGeom>
          <a:noFill/>
        </p:spPr>
        <p:txBody>
          <a:bodyPr wrap="none" rtlCol="0">
            <a:spAutoFit/>
          </a:bodyPr>
          <a:lstStyle/>
          <a:p>
            <a:r>
              <a:rPr lang="nl-NL" b="1" dirty="0">
                <a:latin typeface="Open Sans" panose="020B0606030504020204" pitchFamily="34" charset="0"/>
                <a:ea typeface="Open Sans" panose="020B0606030504020204" pitchFamily="34" charset="0"/>
                <a:cs typeface="Open Sans" panose="020B0606030504020204" pitchFamily="34" charset="0"/>
              </a:rPr>
              <a:t>Android</a:t>
            </a:r>
          </a:p>
        </p:txBody>
      </p:sp>
      <p:pic>
        <p:nvPicPr>
          <p:cNvPr id="11" name="Presentatie vidomes">
            <a:hlinkClick r:id="" action="ppaction://media"/>
            <a:extLst>
              <a:ext uri="{FF2B5EF4-FFF2-40B4-BE49-F238E27FC236}">
                <a16:creationId xmlns:a16="http://schemas.microsoft.com/office/drawing/2014/main" id="{5051348D-6D49-2D18-52D2-0CE9941D6F01}"/>
              </a:ext>
            </a:extLst>
          </p:cNvPr>
          <p:cNvPicPr>
            <a:picLocks noChangeAspect="1"/>
          </p:cNvPicPr>
          <p:nvPr>
            <a:audioFile r:link="rId1"/>
            <p:extLst>
              <p:ext uri="{DAA4B4D4-6D71-4841-9C94-3DE7FCFB9230}">
                <p14:media xmlns:p14="http://schemas.microsoft.com/office/powerpoint/2010/main" r:embed="rId2">
                  <p14:trim st="2044000" end="205585.3"/>
                </p14:media>
              </p:ext>
            </p:extLst>
          </p:nvPr>
        </p:nvPicPr>
        <p:blipFill>
          <a:blip r:embed="rId9"/>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12" name="Tekstvak 11">
            <a:extLst>
              <a:ext uri="{FF2B5EF4-FFF2-40B4-BE49-F238E27FC236}">
                <a16:creationId xmlns:a16="http://schemas.microsoft.com/office/drawing/2014/main" id="{2724402F-2710-82B2-54C4-CDF2BA81F405}"/>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8933509"/>
      </p:ext>
    </p:extLst>
  </p:cSld>
  <p:clrMapOvr>
    <a:masterClrMapping/>
  </p:clrMapOvr>
  <mc:AlternateContent xmlns:mc="http://schemas.openxmlformats.org/markup-compatibility/2006">
    <mc:Choice xmlns:p14="http://schemas.microsoft.com/office/powerpoint/2010/main" Requires="p14">
      <p:transition spd="slow" p14:dur="2000" advTm="15500"/>
    </mc:Choice>
    <mc:Fallback>
      <p:transition spd="slow" advTm="1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F29731-6B81-6DEB-AB34-D51526A09909}"/>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0DC28BA0-9780-2A33-519A-527BD3CE2884}"/>
              </a:ext>
            </a:extLst>
          </p:cNvPr>
          <p:cNvPicPr>
            <a:picLocks noChangeAspect="1"/>
          </p:cNvPicPr>
          <p:nvPr/>
        </p:nvPicPr>
        <p:blipFill>
          <a:blip r:embed="rId2"/>
          <a:stretch>
            <a:fillRect/>
          </a:stretch>
        </p:blipFill>
        <p:spPr>
          <a:xfrm>
            <a:off x="645695" y="73695"/>
            <a:ext cx="10900610" cy="1689160"/>
          </a:xfrm>
          <a:prstGeom prst="rect">
            <a:avLst/>
          </a:prstGeom>
        </p:spPr>
      </p:pic>
      <p:sp>
        <p:nvSpPr>
          <p:cNvPr id="8" name="Rechthoek 7">
            <a:extLst>
              <a:ext uri="{FF2B5EF4-FFF2-40B4-BE49-F238E27FC236}">
                <a16:creationId xmlns:a16="http://schemas.microsoft.com/office/drawing/2014/main" id="{78608F6A-9B33-1AB5-70DB-2A6D56498B6A}"/>
              </a:ext>
            </a:extLst>
          </p:cNvPr>
          <p:cNvSpPr/>
          <p:nvPr/>
        </p:nvSpPr>
        <p:spPr>
          <a:xfrm>
            <a:off x="0" y="5702968"/>
            <a:ext cx="12192000" cy="1155032"/>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tekst, logo, Graphics, Lettertype&#10;&#10;Door AI gegenereerde inhoud is mogelijk onjuist.">
            <a:extLst>
              <a:ext uri="{FF2B5EF4-FFF2-40B4-BE49-F238E27FC236}">
                <a16:creationId xmlns:a16="http://schemas.microsoft.com/office/drawing/2014/main" id="{B2BC6A09-B1CC-9C77-9776-1A52F12C94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089373" y="4752473"/>
            <a:ext cx="1887261" cy="1682015"/>
          </a:xfrm>
          <a:prstGeom prst="rect">
            <a:avLst/>
          </a:prstGeom>
        </p:spPr>
      </p:pic>
      <p:sp>
        <p:nvSpPr>
          <p:cNvPr id="11" name="Tekstvak 10">
            <a:extLst>
              <a:ext uri="{FF2B5EF4-FFF2-40B4-BE49-F238E27FC236}">
                <a16:creationId xmlns:a16="http://schemas.microsoft.com/office/drawing/2014/main" id="{88C14846-EC5A-D43C-1588-21A00E2E1E92}"/>
              </a:ext>
            </a:extLst>
          </p:cNvPr>
          <p:cNvSpPr txBox="1"/>
          <p:nvPr/>
        </p:nvSpPr>
        <p:spPr>
          <a:xfrm>
            <a:off x="1467853" y="2191678"/>
            <a:ext cx="8621520" cy="769441"/>
          </a:xfrm>
          <a:prstGeom prst="rect">
            <a:avLst/>
          </a:prstGeom>
          <a:noFill/>
        </p:spPr>
        <p:txBody>
          <a:bodyPr wrap="square" rtlCol="0">
            <a:spAutoFit/>
          </a:bodyPr>
          <a:lstStyle/>
          <a:p>
            <a:r>
              <a:rPr lang="nl-NL" sz="4400" b="1" dirty="0">
                <a:solidFill>
                  <a:srgbClr val="006B92"/>
                </a:solidFill>
                <a:latin typeface="Open Sans" panose="020B0606030504020204" pitchFamily="34" charset="0"/>
                <a:ea typeface="Open Sans" panose="020B0606030504020204" pitchFamily="34" charset="0"/>
                <a:cs typeface="Open Sans" panose="020B0606030504020204" pitchFamily="34" charset="0"/>
              </a:rPr>
              <a:t>Bedankt voor het luisteren!</a:t>
            </a:r>
          </a:p>
        </p:txBody>
      </p:sp>
      <p:pic>
        <p:nvPicPr>
          <p:cNvPr id="13" name="Afbeelding 12" descr="Afbeelding met tekst, Lettertype, logo, Graphics&#10;&#10;Door AI gegenereerde inhoud is mogelijk onjuist.">
            <a:extLst>
              <a:ext uri="{FF2B5EF4-FFF2-40B4-BE49-F238E27FC236}">
                <a16:creationId xmlns:a16="http://schemas.microsoft.com/office/drawing/2014/main" id="{4141393F-A8EF-8DE7-A2D2-F3C4C4085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982" y="3331870"/>
            <a:ext cx="2454442" cy="524925"/>
          </a:xfrm>
          <a:prstGeom prst="rect">
            <a:avLst/>
          </a:prstGeom>
        </p:spPr>
      </p:pic>
      <p:pic>
        <p:nvPicPr>
          <p:cNvPr id="15" name="Afbeelding 14" descr="Afbeelding met Graphics, Lettertype, schermopname, grafische vormgeving&#10;&#10;Door AI gegenereerde inhoud is mogelijk onjuist.">
            <a:extLst>
              <a:ext uri="{FF2B5EF4-FFF2-40B4-BE49-F238E27FC236}">
                <a16:creationId xmlns:a16="http://schemas.microsoft.com/office/drawing/2014/main" id="{2CC628E6-0836-11AB-5646-E0986E0C66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794" y="3347173"/>
            <a:ext cx="1977278" cy="494320"/>
          </a:xfrm>
          <a:prstGeom prst="rect">
            <a:avLst/>
          </a:prstGeom>
        </p:spPr>
      </p:pic>
    </p:spTree>
    <p:extLst>
      <p:ext uri="{BB962C8B-B14F-4D97-AF65-F5344CB8AC3E}">
        <p14:creationId xmlns:p14="http://schemas.microsoft.com/office/powerpoint/2010/main" val="1020026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3E8A8D-7F4B-56E0-F0E7-DF3A547C0D5F}"/>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D7854F11-01A0-B79D-D76F-FA293B8B38F5}"/>
              </a:ext>
            </a:extLst>
          </p:cNvPr>
          <p:cNvPicPr>
            <a:picLocks noChangeAspect="1"/>
          </p:cNvPicPr>
          <p:nvPr/>
        </p:nvPicPr>
        <p:blipFill>
          <a:blip r:embed="rId4"/>
          <a:stretch>
            <a:fillRect/>
          </a:stretch>
        </p:blipFill>
        <p:spPr>
          <a:xfrm>
            <a:off x="1913035" y="11336"/>
            <a:ext cx="8365927" cy="1296385"/>
          </a:xfrm>
          <a:prstGeom prst="rect">
            <a:avLst/>
          </a:prstGeom>
        </p:spPr>
      </p:pic>
      <p:sp>
        <p:nvSpPr>
          <p:cNvPr id="11" name="Tekstvak 10">
            <a:extLst>
              <a:ext uri="{FF2B5EF4-FFF2-40B4-BE49-F238E27FC236}">
                <a16:creationId xmlns:a16="http://schemas.microsoft.com/office/drawing/2014/main" id="{E92774CC-FCDF-D6FF-7365-66B254E07279}"/>
              </a:ext>
            </a:extLst>
          </p:cNvPr>
          <p:cNvSpPr txBox="1"/>
          <p:nvPr/>
        </p:nvSpPr>
        <p:spPr>
          <a:xfrm>
            <a:off x="1785239" y="1225689"/>
            <a:ext cx="8621520" cy="5632311"/>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De woning is nu zó goed geïsoleerd en duurzaam, dat uw energiekosten </a:t>
            </a:r>
            <a:br>
              <a:rPr lang="nl-NL" dirty="0">
                <a:latin typeface="Open Sans" panose="020B0606030504020204" pitchFamily="34" charset="0"/>
                <a:ea typeface="Open Sans" panose="020B0606030504020204" pitchFamily="34" charset="0"/>
                <a:cs typeface="Open Sans" panose="020B0606030504020204" pitchFamily="34" charset="0"/>
              </a:rPr>
            </a:br>
            <a:r>
              <a:rPr lang="nl-NL" dirty="0">
                <a:latin typeface="Open Sans" panose="020B0606030504020204" pitchFamily="34" charset="0"/>
                <a:ea typeface="Open Sans" panose="020B0606030504020204" pitchFamily="34" charset="0"/>
                <a:cs typeface="Open Sans" panose="020B0606030504020204" pitchFamily="34" charset="0"/>
              </a:rPr>
              <a:t>sterk dalen. In plaats van een hoge energierekening betaalt u de </a:t>
            </a:r>
            <a:r>
              <a:rPr lang="nl-NL" b="1" dirty="0">
                <a:latin typeface="Open Sans" panose="020B0606030504020204" pitchFamily="34" charset="0"/>
                <a:ea typeface="Open Sans" panose="020B0606030504020204" pitchFamily="34" charset="0"/>
                <a:cs typeface="Open Sans" panose="020B0606030504020204" pitchFamily="34" charset="0"/>
              </a:rPr>
              <a:t>energieprestatievergoeding </a:t>
            </a:r>
            <a:r>
              <a:rPr lang="nl-NL" dirty="0">
                <a:latin typeface="Open Sans" panose="020B0606030504020204" pitchFamily="34" charset="0"/>
                <a:ea typeface="Open Sans" panose="020B0606030504020204" pitchFamily="34" charset="0"/>
                <a:cs typeface="Open Sans" panose="020B0606030504020204" pitchFamily="34" charset="0"/>
              </a:rPr>
              <a:t>aan </a:t>
            </a:r>
            <a:r>
              <a:rPr lang="nl-NL" dirty="0" err="1">
                <a:latin typeface="Open Sans" panose="020B0606030504020204" pitchFamily="34" charset="0"/>
                <a:ea typeface="Open Sans" panose="020B0606030504020204" pitchFamily="34" charset="0"/>
                <a:cs typeface="Open Sans" panose="020B0606030504020204" pitchFamily="34" charset="0"/>
              </a:rPr>
              <a:t>Vidomes</a:t>
            </a:r>
            <a:r>
              <a:rPr lang="nl-NL" dirty="0">
                <a:latin typeface="Open Sans" panose="020B0606030504020204" pitchFamily="34" charset="0"/>
                <a:ea typeface="Open Sans" panose="020B0606030504020204" pitchFamily="34" charset="0"/>
                <a:cs typeface="Open Sans" panose="020B0606030504020204" pitchFamily="34" charset="0"/>
              </a:rPr>
              <a:t> en een veel </a:t>
            </a:r>
            <a:r>
              <a:rPr lang="nl-NL" b="1" dirty="0">
                <a:latin typeface="Open Sans" panose="020B0606030504020204" pitchFamily="34" charset="0"/>
                <a:ea typeface="Open Sans" panose="020B0606030504020204" pitchFamily="34" charset="0"/>
                <a:cs typeface="Open Sans" panose="020B0606030504020204" pitchFamily="34" charset="0"/>
              </a:rPr>
              <a:t>lagere energierekening </a:t>
            </a:r>
            <a:r>
              <a:rPr lang="nl-NL" dirty="0">
                <a:latin typeface="Open Sans" panose="020B0606030504020204" pitchFamily="34" charset="0"/>
                <a:ea typeface="Open Sans" panose="020B0606030504020204" pitchFamily="34" charset="0"/>
                <a:cs typeface="Open Sans" panose="020B0606030504020204" pitchFamily="34" charset="0"/>
              </a:rPr>
              <a:t>aan uw energieleverancier. Vaak is er hierdoor sprake van</a:t>
            </a:r>
          </a:p>
          <a:p>
            <a:r>
              <a:rPr lang="nl-NL" b="1" dirty="0">
                <a:latin typeface="Open Sans" panose="020B0606030504020204" pitchFamily="34" charset="0"/>
                <a:ea typeface="Open Sans" panose="020B0606030504020204" pitchFamily="34" charset="0"/>
                <a:cs typeface="Open Sans" panose="020B0606030504020204" pitchFamily="34" charset="0"/>
              </a:rPr>
              <a:t>woonlastenbesparing</a:t>
            </a:r>
            <a:r>
              <a:rPr lang="nl-NL" dirty="0">
                <a:latin typeface="Open Sans" panose="020B0606030504020204" pitchFamily="34" charset="0"/>
                <a:ea typeface="Open Sans" panose="020B0606030504020204" pitchFamily="34" charset="0"/>
                <a:cs typeface="Open Sans" panose="020B0606030504020204" pitchFamily="34" charset="0"/>
              </a:rPr>
              <a:t>.</a:t>
            </a:r>
          </a:p>
          <a:p>
            <a:endParaRPr lang="nl-NL" dirty="0">
              <a:latin typeface="Open Sans" panose="020B0606030504020204" pitchFamily="34" charset="0"/>
              <a:ea typeface="Open Sans" panose="020B0606030504020204" pitchFamily="34" charset="0"/>
              <a:cs typeface="Open Sans" panose="020B0606030504020204" pitchFamily="34" charset="0"/>
            </a:endParaRPr>
          </a:p>
          <a:p>
            <a:r>
              <a:rPr lang="nl-NL" dirty="0">
                <a:latin typeface="Open Sans" panose="020B0606030504020204" pitchFamily="34" charset="0"/>
                <a:ea typeface="Open Sans" panose="020B0606030504020204" pitchFamily="34" charset="0"/>
                <a:cs typeface="Open Sans" panose="020B0606030504020204" pitchFamily="34" charset="0"/>
              </a:rPr>
              <a:t>In de </a:t>
            </a:r>
            <a:r>
              <a:rPr lang="nl-NL" dirty="0" err="1">
                <a:latin typeface="Open Sans" panose="020B0606030504020204" pitchFamily="34" charset="0"/>
                <a:ea typeface="Open Sans" panose="020B0606030504020204" pitchFamily="34" charset="0"/>
                <a:cs typeface="Open Sans" panose="020B0606030504020204" pitchFamily="34" charset="0"/>
              </a:rPr>
              <a:t>BewonersMap</a:t>
            </a:r>
            <a:r>
              <a:rPr lang="nl-NL" dirty="0">
                <a:latin typeface="Open Sans" panose="020B0606030504020204" pitchFamily="34" charset="0"/>
                <a:ea typeface="Open Sans" panose="020B0606030504020204" pitchFamily="34" charset="0"/>
                <a:cs typeface="Open Sans" panose="020B0606030504020204" pitchFamily="34" charset="0"/>
              </a:rPr>
              <a:t> vertelde wij u dit over de hoogte van EPV:</a:t>
            </a:r>
          </a:p>
          <a:p>
            <a:r>
              <a:rPr lang="nl-NL" i="1" dirty="0">
                <a:latin typeface="Open Sans" panose="020B0606030504020204" pitchFamily="34" charset="0"/>
                <a:ea typeface="Open Sans" panose="020B0606030504020204" pitchFamily="34" charset="0"/>
                <a:cs typeface="Open Sans" panose="020B0606030504020204" pitchFamily="34" charset="0"/>
              </a:rPr>
              <a:t>“Voor de uitgevoerde EnergieMaatregelen betaalt u €110,- per maand aan </a:t>
            </a:r>
            <a:r>
              <a:rPr lang="nl-NL" b="1" i="1" dirty="0">
                <a:latin typeface="Open Sans" panose="020B0606030504020204" pitchFamily="34" charset="0"/>
                <a:ea typeface="Open Sans" panose="020B0606030504020204" pitchFamily="34" charset="0"/>
                <a:cs typeface="Open Sans" panose="020B0606030504020204" pitchFamily="34" charset="0"/>
              </a:rPr>
              <a:t>Energieprestatievergoeding</a:t>
            </a:r>
            <a:r>
              <a:rPr lang="nl-NL" i="1" dirty="0">
                <a:latin typeface="Open Sans" panose="020B0606030504020204" pitchFamily="34" charset="0"/>
                <a:ea typeface="Open Sans" panose="020B0606030504020204" pitchFamily="34" charset="0"/>
                <a:cs typeface="Open Sans" panose="020B0606030504020204" pitchFamily="34" charset="0"/>
              </a:rPr>
              <a:t>. Dit is ongeveer 80% van wat </a:t>
            </a:r>
            <a:r>
              <a:rPr lang="nl-NL" i="1" dirty="0" err="1">
                <a:latin typeface="Open Sans" panose="020B0606030504020204" pitchFamily="34" charset="0"/>
                <a:ea typeface="Open Sans" panose="020B0606030504020204" pitchFamily="34" charset="0"/>
                <a:cs typeface="Open Sans" panose="020B0606030504020204" pitchFamily="34" charset="0"/>
              </a:rPr>
              <a:t>Vidomes</a:t>
            </a:r>
            <a:r>
              <a:rPr lang="nl-NL" i="1" dirty="0">
                <a:latin typeface="Open Sans" panose="020B0606030504020204" pitchFamily="34" charset="0"/>
                <a:ea typeface="Open Sans" panose="020B0606030504020204" pitchFamily="34" charset="0"/>
                <a:cs typeface="Open Sans" panose="020B0606030504020204" pitchFamily="34" charset="0"/>
              </a:rPr>
              <a:t> maximaal mag vragen aan haar huurders.</a:t>
            </a:r>
          </a:p>
          <a:p>
            <a:r>
              <a:rPr lang="nl-NL" b="1" i="1" dirty="0">
                <a:latin typeface="Open Sans" panose="020B0606030504020204" pitchFamily="34" charset="0"/>
                <a:ea typeface="Open Sans" panose="020B0606030504020204" pitchFamily="34" charset="0"/>
                <a:cs typeface="Open Sans" panose="020B0606030504020204" pitchFamily="34" charset="0"/>
              </a:rPr>
              <a:t>Let op: </a:t>
            </a:r>
            <a:r>
              <a:rPr lang="nl-NL" i="1" dirty="0">
                <a:latin typeface="Open Sans" panose="020B0606030504020204" pitchFamily="34" charset="0"/>
                <a:ea typeface="Open Sans" panose="020B0606030504020204" pitchFamily="34" charset="0"/>
                <a:cs typeface="Open Sans" panose="020B0606030504020204" pitchFamily="34" charset="0"/>
              </a:rPr>
              <a:t>de EPV wordt jaarlijks door </a:t>
            </a:r>
            <a:r>
              <a:rPr lang="nl-NL" i="1" dirty="0" err="1">
                <a:latin typeface="Open Sans" panose="020B0606030504020204" pitchFamily="34" charset="0"/>
                <a:ea typeface="Open Sans" panose="020B0606030504020204" pitchFamily="34" charset="0"/>
                <a:cs typeface="Open Sans" panose="020B0606030504020204" pitchFamily="34" charset="0"/>
              </a:rPr>
              <a:t>Vidomes</a:t>
            </a:r>
            <a:r>
              <a:rPr lang="nl-NL" i="1" dirty="0">
                <a:latin typeface="Open Sans" panose="020B0606030504020204" pitchFamily="34" charset="0"/>
                <a:ea typeface="Open Sans" panose="020B0606030504020204" pitchFamily="34" charset="0"/>
                <a:cs typeface="Open Sans" panose="020B0606030504020204" pitchFamily="34" charset="0"/>
              </a:rPr>
              <a:t> geïndexeerd.”</a:t>
            </a:r>
          </a:p>
          <a:p>
            <a:endParaRPr lang="nl-NL" dirty="0">
              <a:latin typeface="Open Sans" panose="020B0606030504020204" pitchFamily="34" charset="0"/>
              <a:ea typeface="Open Sans" panose="020B0606030504020204" pitchFamily="34" charset="0"/>
              <a:cs typeface="Open Sans" panose="020B0606030504020204" pitchFamily="34" charset="0"/>
            </a:endParaRPr>
          </a:p>
          <a:p>
            <a:r>
              <a:rPr lang="nl-NL" dirty="0">
                <a:latin typeface="Open Sans" panose="020B0606030504020204" pitchFamily="34" charset="0"/>
                <a:ea typeface="Open Sans" panose="020B0606030504020204" pitchFamily="34" charset="0"/>
                <a:cs typeface="Open Sans" panose="020B0606030504020204" pitchFamily="34" charset="0"/>
              </a:rPr>
              <a:t>De EPV brengen wij in rekening per 1 oktober 2025. Omdat dit na 1 juli 2025 is, gaat </a:t>
            </a:r>
            <a:r>
              <a:rPr lang="nl-NL" dirty="0" err="1">
                <a:latin typeface="Open Sans" panose="020B0606030504020204" pitchFamily="34" charset="0"/>
                <a:ea typeface="Open Sans" panose="020B0606030504020204" pitchFamily="34" charset="0"/>
                <a:cs typeface="Open Sans" panose="020B0606030504020204" pitchFamily="34" charset="0"/>
              </a:rPr>
              <a:t>Vidomes</a:t>
            </a:r>
            <a:r>
              <a:rPr lang="nl-NL" dirty="0">
                <a:latin typeface="Open Sans" panose="020B0606030504020204" pitchFamily="34" charset="0"/>
                <a:ea typeface="Open Sans" panose="020B0606030504020204" pitchFamily="34" charset="0"/>
                <a:cs typeface="Open Sans" panose="020B0606030504020204" pitchFamily="34" charset="0"/>
              </a:rPr>
              <a:t> de €110,- </a:t>
            </a:r>
            <a:r>
              <a:rPr lang="nl-NL" b="1" dirty="0">
                <a:latin typeface="Open Sans" panose="020B0606030504020204" pitchFamily="34" charset="0"/>
                <a:ea typeface="Open Sans" panose="020B0606030504020204" pitchFamily="34" charset="0"/>
                <a:cs typeface="Open Sans" panose="020B0606030504020204" pitchFamily="34" charset="0"/>
              </a:rPr>
              <a:t>indexeren met 3,3%</a:t>
            </a:r>
            <a:r>
              <a:rPr lang="nl-NL" dirty="0">
                <a:latin typeface="Open Sans" panose="020B0606030504020204" pitchFamily="34" charset="0"/>
                <a:ea typeface="Open Sans" panose="020B0606030504020204" pitchFamily="34" charset="0"/>
                <a:cs typeface="Open Sans" panose="020B0606030504020204" pitchFamily="34" charset="0"/>
              </a:rPr>
              <a:t>. Dit percentage heeft de Minister van Volkshuisvesting en Ruimtelijke Ordening vastgesteld. Hierdoor betaalt u per 1 oktober </a:t>
            </a:r>
            <a:r>
              <a:rPr lang="nl-NL" b="1" dirty="0">
                <a:latin typeface="Open Sans" panose="020B0606030504020204" pitchFamily="34" charset="0"/>
                <a:ea typeface="Open Sans" panose="020B0606030504020204" pitchFamily="34" charset="0"/>
                <a:cs typeface="Open Sans" panose="020B0606030504020204" pitchFamily="34" charset="0"/>
              </a:rPr>
              <a:t>€113,63</a:t>
            </a:r>
            <a:r>
              <a:rPr lang="nl-NL" dirty="0">
                <a:latin typeface="Open Sans" panose="020B0606030504020204" pitchFamily="34" charset="0"/>
                <a:ea typeface="Open Sans" panose="020B0606030504020204" pitchFamily="34" charset="0"/>
                <a:cs typeface="Open Sans" panose="020B0606030504020204" pitchFamily="34" charset="0"/>
              </a:rPr>
              <a:t> per maand aan EPV.  </a:t>
            </a:r>
          </a:p>
          <a:p>
            <a:endParaRPr lang="nl-NL" sz="2800" dirty="0">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endParaRPr lang="nl-NL" sz="4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C8CA28A-F215-9E89-4D16-A95244CBD033}"/>
              </a:ext>
            </a:extLst>
          </p:cNvPr>
          <p:cNvPicPr>
            <a:picLocks noChangeAspect="1"/>
          </p:cNvPicPr>
          <p:nvPr/>
        </p:nvPicPr>
        <p:blipFill>
          <a:blip r:embed="rId5"/>
          <a:stretch>
            <a:fillRect/>
          </a:stretch>
        </p:blipFill>
        <p:spPr>
          <a:xfrm>
            <a:off x="-2" y="11336"/>
            <a:ext cx="1752845" cy="2181529"/>
          </a:xfrm>
          <a:prstGeom prst="rect">
            <a:avLst/>
          </a:prstGeom>
        </p:spPr>
      </p:pic>
      <p:sp>
        <p:nvSpPr>
          <p:cNvPr id="4" name="Rechthoek 3">
            <a:extLst>
              <a:ext uri="{FF2B5EF4-FFF2-40B4-BE49-F238E27FC236}">
                <a16:creationId xmlns:a16="http://schemas.microsoft.com/office/drawing/2014/main" id="{99904F81-D584-E5C5-9EA5-7A3196045AF1}"/>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8093D14E-DB9E-22B5-1931-0C0A1C3AC38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pic>
        <p:nvPicPr>
          <p:cNvPr id="6" name="Presentatie vidomes">
            <a:hlinkClick r:id="" action="ppaction://media"/>
            <a:extLst>
              <a:ext uri="{FF2B5EF4-FFF2-40B4-BE49-F238E27FC236}">
                <a16:creationId xmlns:a16="http://schemas.microsoft.com/office/drawing/2014/main" id="{382DC2B9-A735-E10F-3F10-F303ABB74B5C}"/>
              </a:ext>
            </a:extLst>
          </p:cNvPr>
          <p:cNvPicPr>
            <a:picLocks noChangeAspect="1"/>
          </p:cNvPicPr>
          <p:nvPr>
            <a:audioFile r:link="rId1"/>
            <p:extLst>
              <p:ext uri="{DAA4B4D4-6D71-4841-9C94-3DE7FCFB9230}">
                <p14:media xmlns:p14="http://schemas.microsoft.com/office/powerpoint/2010/main" r:embed="rId2">
                  <p14:trim st="231000" end="1.9580853E6"/>
                </p14:media>
              </p:ext>
            </p:extLst>
          </p:nvPr>
        </p:nvPicPr>
        <p:blipFill>
          <a:blip r:embed="rId8"/>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pic>
        <p:nvPicPr>
          <p:cNvPr id="7" name="Afbeelding 6">
            <a:extLst>
              <a:ext uri="{FF2B5EF4-FFF2-40B4-BE49-F238E27FC236}">
                <a16:creationId xmlns:a16="http://schemas.microsoft.com/office/drawing/2014/main" id="{824A3752-8C0A-59C7-B3F6-9630DE9A00EE}"/>
              </a:ext>
            </a:extLst>
          </p:cNvPr>
          <p:cNvPicPr>
            <a:picLocks noChangeAspect="1"/>
          </p:cNvPicPr>
          <p:nvPr/>
        </p:nvPicPr>
        <p:blipFill>
          <a:blip r:embed="rId9"/>
          <a:stretch>
            <a:fillRect/>
          </a:stretch>
        </p:blipFill>
        <p:spPr>
          <a:xfrm>
            <a:off x="10848588" y="228600"/>
            <a:ext cx="1140715" cy="1143273"/>
          </a:xfrm>
          <a:prstGeom prst="rect">
            <a:avLst/>
          </a:prstGeom>
        </p:spPr>
      </p:pic>
      <p:sp>
        <p:nvSpPr>
          <p:cNvPr id="8" name="Tekstvak 7">
            <a:extLst>
              <a:ext uri="{FF2B5EF4-FFF2-40B4-BE49-F238E27FC236}">
                <a16:creationId xmlns:a16="http://schemas.microsoft.com/office/drawing/2014/main" id="{836A9D25-A50E-9561-77AB-66C5E946CB62}"/>
              </a:ext>
            </a:extLst>
          </p:cNvPr>
          <p:cNvSpPr txBox="1"/>
          <p:nvPr/>
        </p:nvSpPr>
        <p:spPr>
          <a:xfrm>
            <a:off x="10881773" y="1371873"/>
            <a:ext cx="1074343" cy="338554"/>
          </a:xfrm>
          <a:prstGeom prst="rect">
            <a:avLst/>
          </a:prstGeom>
          <a:noFill/>
        </p:spPr>
        <p:txBody>
          <a:bodyPr wrap="square" rtlCol="0">
            <a:spAutoFit/>
          </a:bodyPr>
          <a:lstStyle/>
          <a:p>
            <a:pPr algn="ctr"/>
            <a:r>
              <a:rPr lang="nl-NL" sz="800" dirty="0">
                <a:latin typeface="Open Sans" panose="020B0606030504020204" pitchFamily="34" charset="0"/>
                <a:ea typeface="Open Sans" panose="020B0606030504020204" pitchFamily="34" charset="0"/>
                <a:cs typeface="Open Sans" panose="020B0606030504020204" pitchFamily="34" charset="0"/>
              </a:rPr>
              <a:t>De bewonersmap </a:t>
            </a:r>
          </a:p>
          <a:p>
            <a:pPr algn="ctr"/>
            <a:r>
              <a:rPr lang="nl-NL" sz="800" dirty="0">
                <a:latin typeface="Open Sans" panose="020B0606030504020204" pitchFamily="34" charset="0"/>
                <a:ea typeface="Open Sans" panose="020B0606030504020204" pitchFamily="34" charset="0"/>
                <a:cs typeface="Open Sans" panose="020B0606030504020204" pitchFamily="34" charset="0"/>
              </a:rPr>
              <a:t>via Vidomes.nl  </a:t>
            </a:r>
          </a:p>
        </p:txBody>
      </p:sp>
      <p:pic>
        <p:nvPicPr>
          <p:cNvPr id="9" name="Afbeelding 8">
            <a:extLst>
              <a:ext uri="{FF2B5EF4-FFF2-40B4-BE49-F238E27FC236}">
                <a16:creationId xmlns:a16="http://schemas.microsoft.com/office/drawing/2014/main" id="{B7C3C5C9-620B-D72C-30B0-4D95623A7A28}"/>
              </a:ext>
            </a:extLst>
          </p:cNvPr>
          <p:cNvPicPr>
            <a:picLocks noChangeAspect="1"/>
          </p:cNvPicPr>
          <p:nvPr/>
        </p:nvPicPr>
        <p:blipFill>
          <a:blip r:embed="rId10"/>
          <a:stretch>
            <a:fillRect/>
          </a:stretch>
        </p:blipFill>
        <p:spPr>
          <a:xfrm>
            <a:off x="10881772" y="1836610"/>
            <a:ext cx="1140715" cy="1143295"/>
          </a:xfrm>
          <a:prstGeom prst="rect">
            <a:avLst/>
          </a:prstGeom>
        </p:spPr>
      </p:pic>
      <p:sp>
        <p:nvSpPr>
          <p:cNvPr id="10" name="Tekstvak 9">
            <a:extLst>
              <a:ext uri="{FF2B5EF4-FFF2-40B4-BE49-F238E27FC236}">
                <a16:creationId xmlns:a16="http://schemas.microsoft.com/office/drawing/2014/main" id="{06142620-1BA8-0DA5-BB06-FEB8C776B5A4}"/>
              </a:ext>
            </a:extLst>
          </p:cNvPr>
          <p:cNvSpPr txBox="1"/>
          <p:nvPr/>
        </p:nvSpPr>
        <p:spPr>
          <a:xfrm>
            <a:off x="10881771" y="2992957"/>
            <a:ext cx="1107531" cy="954107"/>
          </a:xfrm>
          <a:prstGeom prst="rect">
            <a:avLst/>
          </a:prstGeom>
          <a:noFill/>
        </p:spPr>
        <p:txBody>
          <a:bodyPr wrap="square" rtlCol="0">
            <a:spAutoFit/>
          </a:bodyPr>
          <a:lstStyle/>
          <a:p>
            <a:pPr algn="ctr"/>
            <a:r>
              <a:rPr lang="nl-NL" sz="800" dirty="0">
                <a:latin typeface="Open Sans" panose="020B0606030504020204" pitchFamily="34" charset="0"/>
                <a:ea typeface="Open Sans" panose="020B0606030504020204" pitchFamily="34" charset="0"/>
                <a:cs typeface="Open Sans" panose="020B0606030504020204" pitchFamily="34" charset="0"/>
              </a:rPr>
              <a:t>Circulaire Huurprijsbeleid van het Ministerie van Volkshuisvesting en Ruimtelijke Ordening</a:t>
            </a:r>
          </a:p>
        </p:txBody>
      </p:sp>
      <p:sp>
        <p:nvSpPr>
          <p:cNvPr id="12" name="Tekstvak 11">
            <a:extLst>
              <a:ext uri="{FF2B5EF4-FFF2-40B4-BE49-F238E27FC236}">
                <a16:creationId xmlns:a16="http://schemas.microsoft.com/office/drawing/2014/main" id="{308FCD3E-D6B1-2B8E-AFBE-DCAD98DF6665}"/>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1728913697"/>
      </p:ext>
    </p:extLst>
  </p:cSld>
  <p:clrMapOvr>
    <a:masterClrMapping/>
  </p:clrMapOvr>
  <mc:AlternateContent xmlns:mc="http://schemas.openxmlformats.org/markup-compatibility/2006">
    <mc:Choice xmlns:p14="http://schemas.microsoft.com/office/powerpoint/2010/main" Requires="p14">
      <p:transition spd="slow" p14:dur="2000" advTm="76000"/>
    </mc:Choice>
    <mc:Fallback>
      <p:transition spd="slow" advTm="7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9843C7-E2BF-6C1B-CD61-91B491A39169}"/>
            </a:ext>
          </a:extLst>
        </p:cNvPr>
        <p:cNvGrpSpPr/>
        <p:nvPr/>
      </p:nvGrpSpPr>
      <p:grpSpPr>
        <a:xfrm>
          <a:off x="0" y="0"/>
          <a:ext cx="0" cy="0"/>
          <a:chOff x="0" y="0"/>
          <a:chExt cx="0" cy="0"/>
        </a:xfrm>
      </p:grpSpPr>
      <p:sp>
        <p:nvSpPr>
          <p:cNvPr id="11" name="Tekstvak 10">
            <a:extLst>
              <a:ext uri="{FF2B5EF4-FFF2-40B4-BE49-F238E27FC236}">
                <a16:creationId xmlns:a16="http://schemas.microsoft.com/office/drawing/2014/main" id="{ED044437-504C-F397-6AAB-C64AB3A95502}"/>
              </a:ext>
            </a:extLst>
          </p:cNvPr>
          <p:cNvSpPr txBox="1"/>
          <p:nvPr/>
        </p:nvSpPr>
        <p:spPr>
          <a:xfrm>
            <a:off x="1785239" y="1225689"/>
            <a:ext cx="8621520" cy="1200329"/>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De verduurzaming zorgt voor een woning die </a:t>
            </a:r>
            <a:r>
              <a:rPr lang="nl-NL" b="1" dirty="0">
                <a:latin typeface="Open Sans" panose="020B0606030504020204" pitchFamily="34" charset="0"/>
                <a:ea typeface="Open Sans" panose="020B0606030504020204" pitchFamily="34" charset="0"/>
                <a:cs typeface="Open Sans" panose="020B0606030504020204" pitchFamily="34" charset="0"/>
              </a:rPr>
              <a:t>energiezuinig</a:t>
            </a:r>
            <a:r>
              <a:rPr lang="nl-NL" dirty="0">
                <a:latin typeface="Open Sans" panose="020B0606030504020204" pitchFamily="34" charset="0"/>
                <a:ea typeface="Open Sans" panose="020B0606030504020204" pitchFamily="34" charset="0"/>
                <a:cs typeface="Open Sans" panose="020B0606030504020204" pitchFamily="34" charset="0"/>
              </a:rPr>
              <a:t> (energielabel A++++) en </a:t>
            </a:r>
            <a:r>
              <a:rPr lang="nl-NL" b="1" dirty="0">
                <a:latin typeface="Open Sans" panose="020B0606030504020204" pitchFamily="34" charset="0"/>
                <a:ea typeface="Open Sans" panose="020B0606030504020204" pitchFamily="34" charset="0"/>
                <a:cs typeface="Open Sans" panose="020B0606030504020204" pitchFamily="34" charset="0"/>
              </a:rPr>
              <a:t>comfortabel</a:t>
            </a:r>
            <a:r>
              <a:rPr lang="nl-NL" dirty="0">
                <a:latin typeface="Open Sans" panose="020B0606030504020204" pitchFamily="34" charset="0"/>
                <a:ea typeface="Open Sans" panose="020B0606030504020204" pitchFamily="34" charset="0"/>
                <a:cs typeface="Open Sans" panose="020B0606030504020204" pitchFamily="34" charset="0"/>
              </a:rPr>
              <a:t> is. Zelfs met de </a:t>
            </a:r>
            <a:r>
              <a:rPr lang="nl-NL" b="1" dirty="0">
                <a:latin typeface="Open Sans" panose="020B0606030504020204" pitchFamily="34" charset="0"/>
                <a:ea typeface="Open Sans" panose="020B0606030504020204" pitchFamily="34" charset="0"/>
                <a:cs typeface="Open Sans" panose="020B0606030504020204" pitchFamily="34" charset="0"/>
              </a:rPr>
              <a:t>energieprestatievergoeding </a:t>
            </a:r>
            <a:r>
              <a:rPr lang="nl-NL" dirty="0">
                <a:latin typeface="Open Sans" panose="020B0606030504020204" pitchFamily="34" charset="0"/>
                <a:ea typeface="Open Sans" panose="020B0606030504020204" pitchFamily="34" charset="0"/>
                <a:cs typeface="Open Sans" panose="020B0606030504020204" pitchFamily="34" charset="0"/>
              </a:rPr>
              <a:t>verwachten we dat de </a:t>
            </a:r>
            <a:r>
              <a:rPr lang="nl-NL" b="1" dirty="0">
                <a:latin typeface="Open Sans" panose="020B0606030504020204" pitchFamily="34" charset="0"/>
                <a:ea typeface="Open Sans" panose="020B0606030504020204" pitchFamily="34" charset="0"/>
                <a:cs typeface="Open Sans" panose="020B0606030504020204" pitchFamily="34" charset="0"/>
              </a:rPr>
              <a:t>woonlasten </a:t>
            </a:r>
            <a:r>
              <a:rPr lang="nl-NL" dirty="0">
                <a:latin typeface="Open Sans" panose="020B0606030504020204" pitchFamily="34" charset="0"/>
                <a:ea typeface="Open Sans" panose="020B0606030504020204" pitchFamily="34" charset="0"/>
                <a:cs typeface="Open Sans" panose="020B0606030504020204" pitchFamily="34" charset="0"/>
              </a:rPr>
              <a:t>in de meeste gevallen dalen.   </a:t>
            </a:r>
          </a:p>
          <a:p>
            <a:pPr algn="just"/>
            <a:endParaRPr lang="nl-NL"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B3D43264-5D24-DBC6-7917-8773E02240FD}"/>
              </a:ext>
            </a:extLst>
          </p:cNvPr>
          <p:cNvPicPr>
            <a:picLocks noChangeAspect="1"/>
          </p:cNvPicPr>
          <p:nvPr/>
        </p:nvPicPr>
        <p:blipFill>
          <a:blip r:embed="rId4"/>
          <a:stretch>
            <a:fillRect/>
          </a:stretch>
        </p:blipFill>
        <p:spPr>
          <a:xfrm>
            <a:off x="-2" y="11336"/>
            <a:ext cx="1752845" cy="2181529"/>
          </a:xfrm>
          <a:prstGeom prst="rect">
            <a:avLst/>
          </a:prstGeom>
        </p:spPr>
      </p:pic>
      <p:pic>
        <p:nvPicPr>
          <p:cNvPr id="4" name="Afbeelding 3">
            <a:extLst>
              <a:ext uri="{FF2B5EF4-FFF2-40B4-BE49-F238E27FC236}">
                <a16:creationId xmlns:a16="http://schemas.microsoft.com/office/drawing/2014/main" id="{31820A04-A54E-F0EB-5D08-6EFA2F3ECC2D}"/>
              </a:ext>
            </a:extLst>
          </p:cNvPr>
          <p:cNvPicPr>
            <a:picLocks noChangeAspect="1"/>
          </p:cNvPicPr>
          <p:nvPr/>
        </p:nvPicPr>
        <p:blipFill>
          <a:blip r:embed="rId5"/>
          <a:stretch>
            <a:fillRect/>
          </a:stretch>
        </p:blipFill>
        <p:spPr>
          <a:xfrm>
            <a:off x="7024080" y="2611233"/>
            <a:ext cx="5023539" cy="2871465"/>
          </a:xfrm>
          <a:prstGeom prst="rect">
            <a:avLst/>
          </a:prstGeom>
        </p:spPr>
      </p:pic>
      <p:sp>
        <p:nvSpPr>
          <p:cNvPr id="5" name="Rechthoek 4">
            <a:extLst>
              <a:ext uri="{FF2B5EF4-FFF2-40B4-BE49-F238E27FC236}">
                <a16:creationId xmlns:a16="http://schemas.microsoft.com/office/drawing/2014/main" id="{507F0D72-80C8-04A9-4EAE-0B3CCD0BD6C6}"/>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D292744E-FB23-2C08-D55F-E7F290C4006E}"/>
              </a:ext>
            </a:extLst>
          </p:cNvPr>
          <p:cNvPicPr>
            <a:picLocks noChangeAspect="1"/>
          </p:cNvPicPr>
          <p:nvPr/>
        </p:nvPicPr>
        <p:blipFill>
          <a:blip r:embed="rId6"/>
          <a:stretch>
            <a:fillRect/>
          </a:stretch>
        </p:blipFill>
        <p:spPr>
          <a:xfrm>
            <a:off x="1913035" y="11336"/>
            <a:ext cx="8365927" cy="1296385"/>
          </a:xfrm>
          <a:prstGeom prst="rect">
            <a:avLst/>
          </a:prstGeom>
        </p:spPr>
      </p:pic>
      <p:sp>
        <p:nvSpPr>
          <p:cNvPr id="9" name="Tekstvak 8">
            <a:extLst>
              <a:ext uri="{FF2B5EF4-FFF2-40B4-BE49-F238E27FC236}">
                <a16:creationId xmlns:a16="http://schemas.microsoft.com/office/drawing/2014/main" id="{E7BEE72E-9F91-CDD5-C96E-885DCADFC79C}"/>
              </a:ext>
            </a:extLst>
          </p:cNvPr>
          <p:cNvSpPr txBox="1"/>
          <p:nvPr/>
        </p:nvSpPr>
        <p:spPr>
          <a:xfrm>
            <a:off x="1785239" y="2351960"/>
            <a:ext cx="5238841" cy="3693319"/>
          </a:xfrm>
          <a:prstGeom prst="rect">
            <a:avLst/>
          </a:prstGeom>
          <a:noFill/>
        </p:spPr>
        <p:txBody>
          <a:bodyPr wrap="square" rtlCol="0">
            <a:spAutoFit/>
          </a:bodyPr>
          <a:lstStyle/>
          <a:p>
            <a:r>
              <a:rPr lang="nl-NL" b="1" dirty="0">
                <a:solidFill>
                  <a:srgbClr val="006B92"/>
                </a:solidFill>
                <a:latin typeface="Open Sans" panose="020B0606030504020204" pitchFamily="34" charset="0"/>
                <a:ea typeface="Open Sans" panose="020B0606030504020204" pitchFamily="34" charset="0"/>
                <a:cs typeface="Open Sans" panose="020B0606030504020204" pitchFamily="34" charset="0"/>
              </a:rPr>
              <a:t>Uitleg Woonlastenbesparing uit de </a:t>
            </a:r>
            <a:r>
              <a:rPr lang="nl-NL" b="1" dirty="0" err="1">
                <a:solidFill>
                  <a:srgbClr val="006B92"/>
                </a:solidFill>
                <a:latin typeface="Open Sans" panose="020B0606030504020204" pitchFamily="34" charset="0"/>
                <a:ea typeface="Open Sans" panose="020B0606030504020204" pitchFamily="34" charset="0"/>
                <a:cs typeface="Open Sans" panose="020B0606030504020204" pitchFamily="34" charset="0"/>
              </a:rPr>
              <a:t>BewonersMap</a:t>
            </a:r>
            <a:endParaRPr lang="nl-NL" b="1" dirty="0">
              <a:solidFill>
                <a:srgbClr val="006B92"/>
              </a:solidFill>
              <a:latin typeface="Open Sans" panose="020B0606030504020204" pitchFamily="34" charset="0"/>
              <a:ea typeface="Open Sans" panose="020B0606030504020204" pitchFamily="34" charset="0"/>
              <a:cs typeface="Open Sans" panose="020B0606030504020204" pitchFamily="34" charset="0"/>
            </a:endParaRPr>
          </a:p>
          <a:p>
            <a:r>
              <a:rPr lang="nl-NL" i="1" dirty="0">
                <a:latin typeface="Open Sans" panose="020B0606030504020204" pitchFamily="34" charset="0"/>
                <a:ea typeface="Open Sans" panose="020B0606030504020204" pitchFamily="34" charset="0"/>
                <a:cs typeface="Open Sans" panose="020B0606030504020204" pitchFamily="34" charset="0"/>
              </a:rPr>
              <a:t>“In 2022 verbruikten de huurders van </a:t>
            </a:r>
            <a:r>
              <a:rPr lang="nl-NL" i="1" dirty="0" err="1">
                <a:latin typeface="Open Sans" panose="020B0606030504020204" pitchFamily="34" charset="0"/>
                <a:ea typeface="Open Sans" panose="020B0606030504020204" pitchFamily="34" charset="0"/>
                <a:cs typeface="Open Sans" panose="020B0606030504020204" pitchFamily="34" charset="0"/>
              </a:rPr>
              <a:t>Vidomes</a:t>
            </a:r>
            <a:r>
              <a:rPr lang="nl-NL" i="1" dirty="0">
                <a:latin typeface="Open Sans" panose="020B0606030504020204" pitchFamily="34" charset="0"/>
                <a:ea typeface="Open Sans" panose="020B0606030504020204" pitchFamily="34" charset="0"/>
                <a:cs typeface="Open Sans" panose="020B0606030504020204" pitchFamily="34" charset="0"/>
              </a:rPr>
              <a:t> in de Bergenbuurt gemiddeld 1097 m3 gas en 2586 kWh stroom. Bij hetzelfde gedrag verwachten we dat bewoners gemiddeld €48,- per maand gaan besparen op de woonlasten na de verduurzaming. Dit noemen wij  woonlastenbesparing. Dit bedrag is berekend op basis van het gemiddelde verbruik uit 2022 en een gasprijs van €1,32 per m3 en een elektraprijs van €0,32 per kWh.” </a:t>
            </a:r>
          </a:p>
          <a:p>
            <a:pPr algn="just"/>
            <a:endParaRPr lang="nl-NL"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resentatie vidomes">
            <a:hlinkClick r:id="" action="ppaction://media"/>
            <a:extLst>
              <a:ext uri="{FF2B5EF4-FFF2-40B4-BE49-F238E27FC236}">
                <a16:creationId xmlns:a16="http://schemas.microsoft.com/office/drawing/2014/main" id="{1DBD008D-5E9D-9D5B-A430-A23DB7D8AB16}"/>
              </a:ext>
            </a:extLst>
          </p:cNvPr>
          <p:cNvPicPr>
            <a:picLocks noChangeAspect="1"/>
          </p:cNvPicPr>
          <p:nvPr>
            <a:audioFile r:link="rId1"/>
            <p:extLst>
              <p:ext uri="{DAA4B4D4-6D71-4841-9C94-3DE7FCFB9230}">
                <p14:media xmlns:p14="http://schemas.microsoft.com/office/powerpoint/2010/main" r:embed="rId2">
                  <p14:trim st="308000" end="1.8050853E6"/>
                </p14:media>
              </p:ext>
            </p:extLst>
          </p:nvPr>
        </p:nvPicPr>
        <p:blipFill>
          <a:blip r:embed="rId7"/>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6" name="Tekstvak 5">
            <a:extLst>
              <a:ext uri="{FF2B5EF4-FFF2-40B4-BE49-F238E27FC236}">
                <a16:creationId xmlns:a16="http://schemas.microsoft.com/office/drawing/2014/main" id="{F3B20C94-423B-E4F7-7DE5-D20871F2022C}"/>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1472072807"/>
      </p:ext>
    </p:extLst>
  </p:cSld>
  <p:clrMapOvr>
    <a:masterClrMapping/>
  </p:clrMapOvr>
  <mc:AlternateContent xmlns:mc="http://schemas.openxmlformats.org/markup-compatibility/2006">
    <mc:Choice xmlns:p14="http://schemas.microsoft.com/office/powerpoint/2010/main" Requires="p14">
      <p:transition spd="slow" p14:dur="2000" advTm="152000"/>
    </mc:Choice>
    <mc:Fallback>
      <p:transition spd="slow" advTm="1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D172E2-47DA-5784-9D98-EECED30F29D2}"/>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D8F35AF5-718A-5848-4901-AC61C4243F9D}"/>
              </a:ext>
            </a:extLst>
          </p:cNvPr>
          <p:cNvPicPr>
            <a:picLocks noChangeAspect="1"/>
          </p:cNvPicPr>
          <p:nvPr/>
        </p:nvPicPr>
        <p:blipFill>
          <a:blip r:embed="rId4"/>
          <a:stretch>
            <a:fillRect/>
          </a:stretch>
        </p:blipFill>
        <p:spPr>
          <a:xfrm>
            <a:off x="1913035" y="11336"/>
            <a:ext cx="8365927" cy="1296385"/>
          </a:xfrm>
          <a:prstGeom prst="rect">
            <a:avLst/>
          </a:prstGeom>
        </p:spPr>
      </p:pic>
      <p:sp>
        <p:nvSpPr>
          <p:cNvPr id="11" name="Tekstvak 10">
            <a:extLst>
              <a:ext uri="{FF2B5EF4-FFF2-40B4-BE49-F238E27FC236}">
                <a16:creationId xmlns:a16="http://schemas.microsoft.com/office/drawing/2014/main" id="{4052EF2B-2268-775F-60C3-21CCCB05929F}"/>
              </a:ext>
            </a:extLst>
          </p:cNvPr>
          <p:cNvSpPr txBox="1"/>
          <p:nvPr/>
        </p:nvSpPr>
        <p:spPr>
          <a:xfrm>
            <a:off x="1785239" y="1225689"/>
            <a:ext cx="8621520" cy="4093428"/>
          </a:xfrm>
          <a:prstGeom prst="rect">
            <a:avLst/>
          </a:prstGeom>
          <a:noFill/>
        </p:spPr>
        <p:txBody>
          <a:bodyPr wrap="square" rtlCol="0">
            <a:spAutoFit/>
          </a:bodyPr>
          <a:lstStyle/>
          <a:p>
            <a:r>
              <a:rPr lang="nl-NL" b="1" dirty="0">
                <a:solidFill>
                  <a:srgbClr val="006B92"/>
                </a:solidFill>
                <a:latin typeface="Open Sans" panose="020B0606030504020204" pitchFamily="34" charset="0"/>
                <a:ea typeface="Open Sans" panose="020B0606030504020204" pitchFamily="34" charset="0"/>
                <a:cs typeface="Open Sans" panose="020B0606030504020204" pitchFamily="34" charset="0"/>
              </a:rPr>
              <a:t>Situatie vóór 2027</a:t>
            </a:r>
          </a:p>
          <a:p>
            <a:r>
              <a:rPr lang="nl-NL" dirty="0">
                <a:latin typeface="Open Sans" panose="020B0606030504020204" pitchFamily="34" charset="0"/>
                <a:ea typeface="Open Sans" panose="020B0606030504020204" pitchFamily="34" charset="0"/>
                <a:cs typeface="Open Sans" panose="020B0606030504020204" pitchFamily="34" charset="0"/>
              </a:rPr>
              <a:t>Met </a:t>
            </a:r>
            <a:r>
              <a:rPr lang="nl-NL" b="1" dirty="0">
                <a:latin typeface="Open Sans" panose="020B0606030504020204" pitchFamily="34" charset="0"/>
                <a:ea typeface="Open Sans" panose="020B0606030504020204" pitchFamily="34" charset="0"/>
                <a:cs typeface="Open Sans" panose="020B0606030504020204" pitchFamily="34" charset="0"/>
              </a:rPr>
              <a:t>zonnepanelen</a:t>
            </a:r>
            <a:r>
              <a:rPr lang="nl-NL" dirty="0">
                <a:latin typeface="Open Sans" panose="020B0606030504020204" pitchFamily="34" charset="0"/>
                <a:ea typeface="Open Sans" panose="020B0606030504020204" pitchFamily="34" charset="0"/>
                <a:cs typeface="Open Sans" panose="020B0606030504020204" pitchFamily="34" charset="0"/>
              </a:rPr>
              <a:t> wekt u uw </a:t>
            </a:r>
            <a:r>
              <a:rPr lang="nl-NL" b="1" dirty="0">
                <a:latin typeface="Open Sans" panose="020B0606030504020204" pitchFamily="34" charset="0"/>
                <a:ea typeface="Open Sans" panose="020B0606030504020204" pitchFamily="34" charset="0"/>
                <a:cs typeface="Open Sans" panose="020B0606030504020204" pitchFamily="34" charset="0"/>
              </a:rPr>
              <a:t>eigen stroom </a:t>
            </a:r>
            <a:r>
              <a:rPr lang="nl-NL" dirty="0">
                <a:latin typeface="Open Sans" panose="020B0606030504020204" pitchFamily="34" charset="0"/>
                <a:ea typeface="Open Sans" panose="020B0606030504020204" pitchFamily="34" charset="0"/>
                <a:cs typeface="Open Sans" panose="020B0606030504020204" pitchFamily="34" charset="0"/>
              </a:rPr>
              <a:t>op. Een deel hiervan gebruikt u direct zelf. Het deel dat u niet zelf gebruikt, levert u terug aan het elektriciteitsnet. Dit heet ‘</a:t>
            </a:r>
            <a:r>
              <a:rPr lang="nl-NL" dirty="0" err="1">
                <a:latin typeface="Open Sans" panose="020B0606030504020204" pitchFamily="34" charset="0"/>
                <a:ea typeface="Open Sans" panose="020B0606030504020204" pitchFamily="34" charset="0"/>
                <a:cs typeface="Open Sans" panose="020B0606030504020204" pitchFamily="34" charset="0"/>
              </a:rPr>
              <a:t>terugleveren</a:t>
            </a:r>
            <a:r>
              <a:rPr lang="nl-NL" dirty="0">
                <a:latin typeface="Open Sans" panose="020B0606030504020204" pitchFamily="34" charset="0"/>
                <a:ea typeface="Open Sans" panose="020B0606030504020204" pitchFamily="34" charset="0"/>
                <a:cs typeface="Open Sans" panose="020B0606030504020204" pitchFamily="34" charset="0"/>
              </a:rPr>
              <a:t>’. Gebruikt u stroom op een moment dat er te weinig eigen zonne-energie wordt opgewekt? Dan gebruikt u stroom van uw energieleverancier. De stroom die u </a:t>
            </a:r>
            <a:r>
              <a:rPr lang="nl-NL" dirty="0" err="1">
                <a:latin typeface="Open Sans" panose="020B0606030504020204" pitchFamily="34" charset="0"/>
                <a:ea typeface="Open Sans" panose="020B0606030504020204" pitchFamily="34" charset="0"/>
                <a:cs typeface="Open Sans" panose="020B0606030504020204" pitchFamily="34" charset="0"/>
              </a:rPr>
              <a:t>teruglevert</a:t>
            </a:r>
            <a:r>
              <a:rPr lang="nl-NL" dirty="0">
                <a:latin typeface="Open Sans" panose="020B0606030504020204" pitchFamily="34" charset="0"/>
                <a:ea typeface="Open Sans" panose="020B0606030504020204" pitchFamily="34" charset="0"/>
                <a:cs typeface="Open Sans" panose="020B0606030504020204" pitchFamily="34" charset="0"/>
              </a:rPr>
              <a:t>, wordt afgetrokken van de stroom die u afneemt. Over dat deel betaalt u géén energiebelasting. Dit verrekenen heet </a:t>
            </a:r>
            <a:r>
              <a:rPr lang="nl-NL" b="1" dirty="0">
                <a:latin typeface="Open Sans" panose="020B0606030504020204" pitchFamily="34" charset="0"/>
                <a:ea typeface="Open Sans" panose="020B0606030504020204" pitchFamily="34" charset="0"/>
                <a:cs typeface="Open Sans" panose="020B0606030504020204" pitchFamily="34" charset="0"/>
              </a:rPr>
              <a:t>salderen</a:t>
            </a:r>
            <a:r>
              <a:rPr lang="nl-NL" dirty="0">
                <a:latin typeface="Open Sans" panose="020B0606030504020204" pitchFamily="34" charset="0"/>
                <a:ea typeface="Open Sans" panose="020B0606030504020204" pitchFamily="34" charset="0"/>
                <a:cs typeface="Open Sans" panose="020B0606030504020204" pitchFamily="34" charset="0"/>
              </a:rPr>
              <a:t>. </a:t>
            </a:r>
          </a:p>
          <a:p>
            <a:endParaRPr lang="nl-NL" dirty="0">
              <a:latin typeface="Open Sans" panose="020B0606030504020204" pitchFamily="34" charset="0"/>
              <a:ea typeface="Open Sans" panose="020B0606030504020204" pitchFamily="34" charset="0"/>
              <a:cs typeface="Open Sans" panose="020B0606030504020204" pitchFamily="34" charset="0"/>
            </a:endParaRPr>
          </a:p>
          <a:p>
            <a:r>
              <a:rPr lang="nl-NL"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Energieleveranciers rekenen vaak kosten voor het </a:t>
            </a:r>
            <a:r>
              <a:rPr lang="nl-NL"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terugleveren</a:t>
            </a:r>
            <a:r>
              <a:rPr lang="nl-NL"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van stroom. Ook wel </a:t>
            </a:r>
            <a:r>
              <a:rPr lang="nl-NL" b="1"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terugleverkosten</a:t>
            </a:r>
            <a:r>
              <a:rPr lang="nl-NL"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genoemd. In de woonlastenberekening hebben we hier rekening mee gehouden.</a:t>
            </a:r>
            <a:endParaRPr lang="nl-NL" dirty="0">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panose="020B0604020202020204" pitchFamily="34" charset="0"/>
              <a:buChar char="•"/>
            </a:pPr>
            <a:endParaRPr lang="nl-NL" sz="4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hthoek 3">
            <a:extLst>
              <a:ext uri="{FF2B5EF4-FFF2-40B4-BE49-F238E27FC236}">
                <a16:creationId xmlns:a16="http://schemas.microsoft.com/office/drawing/2014/main" id="{0770AE52-1F49-D8A9-0813-E34D0CB0B797}"/>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06F6C2BB-1B3F-4337-C490-16DA0F2303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pic>
        <p:nvPicPr>
          <p:cNvPr id="6" name="Afbeelding 5">
            <a:extLst>
              <a:ext uri="{FF2B5EF4-FFF2-40B4-BE49-F238E27FC236}">
                <a16:creationId xmlns:a16="http://schemas.microsoft.com/office/drawing/2014/main" id="{B35601E5-7320-CA6E-FEC6-39FEE4D85C05}"/>
              </a:ext>
            </a:extLst>
          </p:cNvPr>
          <p:cNvPicPr>
            <a:picLocks noChangeAspect="1"/>
          </p:cNvPicPr>
          <p:nvPr/>
        </p:nvPicPr>
        <p:blipFill>
          <a:blip r:embed="rId7"/>
          <a:stretch>
            <a:fillRect/>
          </a:stretch>
        </p:blipFill>
        <p:spPr>
          <a:xfrm>
            <a:off x="66545" y="95557"/>
            <a:ext cx="1590897" cy="2048161"/>
          </a:xfrm>
          <a:prstGeom prst="rect">
            <a:avLst/>
          </a:prstGeom>
        </p:spPr>
      </p:pic>
      <p:pic>
        <p:nvPicPr>
          <p:cNvPr id="3" name="Presentatie vidomes">
            <a:hlinkClick r:id="" action="ppaction://media"/>
            <a:extLst>
              <a:ext uri="{FF2B5EF4-FFF2-40B4-BE49-F238E27FC236}">
                <a16:creationId xmlns:a16="http://schemas.microsoft.com/office/drawing/2014/main" id="{950BA509-7238-B710-47BD-062F2D8AD658}"/>
              </a:ext>
            </a:extLst>
          </p:cNvPr>
          <p:cNvPicPr>
            <a:picLocks noChangeAspect="1"/>
          </p:cNvPicPr>
          <p:nvPr>
            <a:audioFile r:link="rId1"/>
            <p:extLst>
              <p:ext uri="{DAA4B4D4-6D71-4841-9C94-3DE7FCFB9230}">
                <p14:media xmlns:p14="http://schemas.microsoft.com/office/powerpoint/2010/main" r:embed="rId2">
                  <p14:trim st="460000" end="1.7300853E6"/>
                </p14:media>
              </p:ext>
            </p:extLst>
          </p:nvPr>
        </p:nvPicPr>
        <p:blipFill>
          <a:blip r:embed="rId8"/>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7" name="Tekstvak 6">
            <a:extLst>
              <a:ext uri="{FF2B5EF4-FFF2-40B4-BE49-F238E27FC236}">
                <a16:creationId xmlns:a16="http://schemas.microsoft.com/office/drawing/2014/main" id="{24D22E00-F7F1-4717-B695-D5909AA2EF5A}"/>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2519062"/>
      </p:ext>
    </p:extLst>
  </p:cSld>
  <p:clrMapOvr>
    <a:masterClrMapping/>
  </p:clrMapOvr>
  <mc:AlternateContent xmlns:mc="http://schemas.openxmlformats.org/markup-compatibility/2006">
    <mc:Choice xmlns:p14="http://schemas.microsoft.com/office/powerpoint/2010/main" Requires="p14">
      <p:transition spd="slow" p14:dur="2000" advTm="75000"/>
    </mc:Choice>
    <mc:Fallback>
      <p:transition spd="slow" advTm="7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742229-F2E0-02ED-DE9E-2712A7B364F9}"/>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D1A52FFA-0628-E7FA-3F81-62A4D92C8A10}"/>
              </a:ext>
            </a:extLst>
          </p:cNvPr>
          <p:cNvPicPr>
            <a:picLocks noChangeAspect="1"/>
          </p:cNvPicPr>
          <p:nvPr/>
        </p:nvPicPr>
        <p:blipFill>
          <a:blip r:embed="rId4"/>
          <a:stretch>
            <a:fillRect/>
          </a:stretch>
        </p:blipFill>
        <p:spPr>
          <a:xfrm>
            <a:off x="1913035" y="11336"/>
            <a:ext cx="8365927" cy="1296385"/>
          </a:xfrm>
          <a:prstGeom prst="rect">
            <a:avLst/>
          </a:prstGeom>
        </p:spPr>
      </p:pic>
      <p:sp>
        <p:nvSpPr>
          <p:cNvPr id="11" name="Tekstvak 10">
            <a:extLst>
              <a:ext uri="{FF2B5EF4-FFF2-40B4-BE49-F238E27FC236}">
                <a16:creationId xmlns:a16="http://schemas.microsoft.com/office/drawing/2014/main" id="{9F4FC31A-BDCD-E9F5-9672-A630F15AD1D6}"/>
              </a:ext>
            </a:extLst>
          </p:cNvPr>
          <p:cNvSpPr txBox="1"/>
          <p:nvPr/>
        </p:nvSpPr>
        <p:spPr>
          <a:xfrm>
            <a:off x="1785239" y="1225689"/>
            <a:ext cx="8621520" cy="4247317"/>
          </a:xfrm>
          <a:prstGeom prst="rect">
            <a:avLst/>
          </a:prstGeom>
          <a:noFill/>
        </p:spPr>
        <p:txBody>
          <a:bodyPr wrap="square" rtlCol="0">
            <a:spAutoFit/>
          </a:bodyPr>
          <a:lstStyle/>
          <a:p>
            <a:r>
              <a:rPr lang="nl-NL" b="1" dirty="0">
                <a:solidFill>
                  <a:srgbClr val="006B92"/>
                </a:solidFill>
                <a:latin typeface="Open Sans" panose="020B0606030504020204" pitchFamily="34" charset="0"/>
                <a:ea typeface="Open Sans" panose="020B0606030504020204" pitchFamily="34" charset="0"/>
                <a:cs typeface="Open Sans" panose="020B0606030504020204" pitchFamily="34" charset="0"/>
              </a:rPr>
              <a:t>Situatie ná 2027</a:t>
            </a:r>
          </a:p>
          <a:p>
            <a:r>
              <a:rPr lang="nl-NL" dirty="0">
                <a:latin typeface="Open Sans" panose="020B0606030504020204" pitchFamily="34" charset="0"/>
                <a:ea typeface="Open Sans" panose="020B0606030504020204" pitchFamily="34" charset="0"/>
                <a:cs typeface="Open Sans" panose="020B0606030504020204" pitchFamily="34" charset="0"/>
              </a:rPr>
              <a:t>U wekt zelf stroom op. Vanaf 1 januari 2027 mag u die stroom niet meer verrekenen met uw eigen stroomgebruik. U kunt de stroom wel blijven </a:t>
            </a:r>
            <a:r>
              <a:rPr lang="nl-NL" dirty="0" err="1">
                <a:latin typeface="Open Sans" panose="020B0606030504020204" pitchFamily="34" charset="0"/>
                <a:ea typeface="Open Sans" panose="020B0606030504020204" pitchFamily="34" charset="0"/>
                <a:cs typeface="Open Sans" panose="020B0606030504020204" pitchFamily="34" charset="0"/>
              </a:rPr>
              <a:t>terugleveren</a:t>
            </a:r>
            <a:r>
              <a:rPr lang="nl-NL" dirty="0">
                <a:latin typeface="Open Sans" panose="020B0606030504020204" pitchFamily="34" charset="0"/>
                <a:ea typeface="Open Sans" panose="020B0606030504020204" pitchFamily="34" charset="0"/>
                <a:cs typeface="Open Sans" panose="020B0606030504020204" pitchFamily="34" charset="0"/>
              </a:rPr>
              <a:t> aan het stroomnet.</a:t>
            </a:r>
          </a:p>
          <a:p>
            <a:endPar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nl-NL"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Voor alle stroom die wordt </a:t>
            </a:r>
            <a:r>
              <a:rPr lang="nl-NL"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teruggeleverd</a:t>
            </a:r>
            <a:r>
              <a:rPr lang="nl-NL"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krijgt u een </a:t>
            </a:r>
            <a:r>
              <a:rPr lang="nl-NL"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vergoeding van de energieleverancier</a:t>
            </a:r>
            <a:r>
              <a:rPr lang="nl-NL"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Tot 2030 moet deze vergoeding minimaal 50% van het kale leveringstarief van stroom zijn. Dat is het stroomtarief zonder belastingen.</a:t>
            </a:r>
          </a:p>
          <a:p>
            <a:endPar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nl-NL"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Energieleveranciers mogen ook na 2027 de </a:t>
            </a:r>
            <a:r>
              <a:rPr lang="nl-NL"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terugleverkosten</a:t>
            </a:r>
            <a:r>
              <a:rPr lang="nl-NL"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in rekening brengen. Hierdoor </a:t>
            </a: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heeft een </a:t>
            </a:r>
            <a:r>
              <a:rPr lang="nl-NL"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teruggeleverde</a:t>
            </a: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 kWh nog maar een beperkte waarde. </a:t>
            </a:r>
            <a:r>
              <a:rPr lang="nl-NL" dirty="0">
                <a:latin typeface="Open Sans" panose="020B0606030504020204" pitchFamily="34" charset="0"/>
                <a:ea typeface="Open Sans" panose="020B0606030504020204" pitchFamily="34" charset="0"/>
                <a:cs typeface="Open Sans" panose="020B0606030504020204" pitchFamily="34" charset="0"/>
              </a:rPr>
              <a:t>Het is dus slim om uw </a:t>
            </a:r>
            <a:r>
              <a:rPr lang="nl-NL" b="1" dirty="0">
                <a:latin typeface="Open Sans" panose="020B0606030504020204" pitchFamily="34" charset="0"/>
                <a:ea typeface="Open Sans" panose="020B0606030504020204" pitchFamily="34" charset="0"/>
                <a:cs typeface="Open Sans" panose="020B0606030504020204" pitchFamily="34" charset="0"/>
              </a:rPr>
              <a:t>zonnestroom</a:t>
            </a:r>
            <a:r>
              <a:rPr lang="nl-NL" dirty="0">
                <a:latin typeface="Open Sans" panose="020B0606030504020204" pitchFamily="34" charset="0"/>
                <a:ea typeface="Open Sans" panose="020B0606030504020204" pitchFamily="34" charset="0"/>
                <a:cs typeface="Open Sans" panose="020B0606030504020204" pitchFamily="34" charset="0"/>
              </a:rPr>
              <a:t> zoveel mogelijk </a:t>
            </a:r>
            <a:r>
              <a:rPr lang="nl-NL" b="1" dirty="0">
                <a:latin typeface="Open Sans" panose="020B0606030504020204" pitchFamily="34" charset="0"/>
                <a:ea typeface="Open Sans" panose="020B0606030504020204" pitchFamily="34" charset="0"/>
                <a:cs typeface="Open Sans" panose="020B0606030504020204" pitchFamily="34" charset="0"/>
              </a:rPr>
              <a:t>zelf te gebruiken</a:t>
            </a:r>
            <a:r>
              <a:rPr lang="nl-NL" dirty="0">
                <a:latin typeface="Open Sans" panose="020B0606030504020204" pitchFamily="34" charset="0"/>
                <a:ea typeface="Open Sans" panose="020B0606030504020204" pitchFamily="34" charset="0"/>
                <a:cs typeface="Open Sans" panose="020B0606030504020204" pitchFamily="34" charset="0"/>
              </a:rPr>
              <a:t>. Denk aan overdag (vaat)wassen/drogen, warmtepomp laten draaien (heeft </a:t>
            </a:r>
            <a:r>
              <a:rPr lang="nl-NL" dirty="0" err="1">
                <a:latin typeface="Open Sans" panose="020B0606030504020204" pitchFamily="34" charset="0"/>
                <a:ea typeface="Open Sans" panose="020B0606030504020204" pitchFamily="34" charset="0"/>
                <a:cs typeface="Open Sans" panose="020B0606030504020204" pitchFamily="34" charset="0"/>
              </a:rPr>
              <a:t>Vidomes</a:t>
            </a:r>
            <a:r>
              <a:rPr lang="nl-NL" dirty="0">
                <a:latin typeface="Open Sans" panose="020B0606030504020204" pitchFamily="34" charset="0"/>
                <a:ea typeface="Open Sans" panose="020B0606030504020204" pitchFamily="34" charset="0"/>
                <a:cs typeface="Open Sans" panose="020B0606030504020204" pitchFamily="34" charset="0"/>
              </a:rPr>
              <a:t> laten inregelen door installateur), batterij elektrische (brom)fiets opladen, enz.</a:t>
            </a:r>
            <a:r>
              <a:rPr lang="nl-NL" b="1" dirty="0">
                <a:latin typeface="Open Sans" panose="020B0606030504020204" pitchFamily="34" charset="0"/>
                <a:ea typeface="Open Sans" panose="020B0606030504020204" pitchFamily="34" charset="0"/>
                <a:cs typeface="Open Sans" panose="020B0606030504020204" pitchFamily="34" charset="0"/>
              </a:rPr>
              <a:t> </a:t>
            </a:r>
            <a:endParaRPr lang="nl-NL"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Rechthoek 3">
            <a:extLst>
              <a:ext uri="{FF2B5EF4-FFF2-40B4-BE49-F238E27FC236}">
                <a16:creationId xmlns:a16="http://schemas.microsoft.com/office/drawing/2014/main" id="{041C82D4-94AB-8F37-F0AC-87E2435D716B}"/>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F8681573-B5BD-2EF9-3D5E-3F19C1258EE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pic>
        <p:nvPicPr>
          <p:cNvPr id="6" name="Afbeelding 5">
            <a:extLst>
              <a:ext uri="{FF2B5EF4-FFF2-40B4-BE49-F238E27FC236}">
                <a16:creationId xmlns:a16="http://schemas.microsoft.com/office/drawing/2014/main" id="{D1684C3F-1666-2579-DAD0-2B2F174894B8}"/>
              </a:ext>
            </a:extLst>
          </p:cNvPr>
          <p:cNvPicPr>
            <a:picLocks noChangeAspect="1"/>
          </p:cNvPicPr>
          <p:nvPr/>
        </p:nvPicPr>
        <p:blipFill>
          <a:blip r:embed="rId7"/>
          <a:stretch>
            <a:fillRect/>
          </a:stretch>
        </p:blipFill>
        <p:spPr>
          <a:xfrm>
            <a:off x="66545" y="95557"/>
            <a:ext cx="1590897" cy="2048161"/>
          </a:xfrm>
          <a:prstGeom prst="rect">
            <a:avLst/>
          </a:prstGeom>
        </p:spPr>
      </p:pic>
      <p:pic>
        <p:nvPicPr>
          <p:cNvPr id="3" name="Presentatie vidomes">
            <a:hlinkClick r:id="" action="ppaction://media"/>
            <a:extLst>
              <a:ext uri="{FF2B5EF4-FFF2-40B4-BE49-F238E27FC236}">
                <a16:creationId xmlns:a16="http://schemas.microsoft.com/office/drawing/2014/main" id="{2B80D987-29DD-430F-274A-F373F883B213}"/>
              </a:ext>
            </a:extLst>
          </p:cNvPr>
          <p:cNvPicPr>
            <a:picLocks noChangeAspect="1"/>
          </p:cNvPicPr>
          <p:nvPr>
            <a:audioFile r:link="rId1"/>
            <p:extLst>
              <p:ext uri="{DAA4B4D4-6D71-4841-9C94-3DE7FCFB9230}">
                <p14:media xmlns:p14="http://schemas.microsoft.com/office/powerpoint/2010/main" r:embed="rId2">
                  <p14:trim st="537000" end="1.6360853E6"/>
                </p14:media>
              </p:ext>
            </p:extLst>
          </p:nvPr>
        </p:nvPicPr>
        <p:blipFill>
          <a:blip r:embed="rId8"/>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7" name="Tekstvak 6">
            <a:extLst>
              <a:ext uri="{FF2B5EF4-FFF2-40B4-BE49-F238E27FC236}">
                <a16:creationId xmlns:a16="http://schemas.microsoft.com/office/drawing/2014/main" id="{7740CC3C-7C01-3A74-573A-E8D98FD78E98}"/>
              </a:ext>
            </a:extLst>
          </p:cNvPr>
          <p:cNvSpPr txBox="1"/>
          <p:nvPr/>
        </p:nvSpPr>
        <p:spPr>
          <a:xfrm>
            <a:off x="10786212" y="1427219"/>
            <a:ext cx="1229833" cy="584775"/>
          </a:xfrm>
          <a:prstGeom prst="rect">
            <a:avLst/>
          </a:prstGeom>
          <a:noFill/>
        </p:spPr>
        <p:txBody>
          <a:bodyPr wrap="square" rtlCol="0">
            <a:spAutoFit/>
          </a:bodyPr>
          <a:lstStyle/>
          <a:p>
            <a:pPr algn="ctr"/>
            <a:r>
              <a:rPr lang="nl-NL" sz="800" dirty="0">
                <a:latin typeface="Open Sans" panose="020B0606030504020204" pitchFamily="34" charset="0"/>
                <a:ea typeface="Open Sans" panose="020B0606030504020204" pitchFamily="34" charset="0"/>
                <a:cs typeface="Open Sans" panose="020B0606030504020204" pitchFamily="34" charset="0"/>
              </a:rPr>
              <a:t>Informatie over het stoppen van de  salderingsregeling via de rijksoverheid.nl</a:t>
            </a:r>
          </a:p>
        </p:txBody>
      </p:sp>
      <p:pic>
        <p:nvPicPr>
          <p:cNvPr id="8" name="Afbeelding 7">
            <a:extLst>
              <a:ext uri="{FF2B5EF4-FFF2-40B4-BE49-F238E27FC236}">
                <a16:creationId xmlns:a16="http://schemas.microsoft.com/office/drawing/2014/main" id="{F6048F6B-B492-0015-24A4-929D3CBE9134}"/>
              </a:ext>
            </a:extLst>
          </p:cNvPr>
          <p:cNvPicPr>
            <a:picLocks noChangeAspect="1"/>
          </p:cNvPicPr>
          <p:nvPr/>
        </p:nvPicPr>
        <p:blipFill>
          <a:blip r:embed="rId9"/>
          <a:stretch>
            <a:fillRect/>
          </a:stretch>
        </p:blipFill>
        <p:spPr>
          <a:xfrm>
            <a:off x="10707685" y="130834"/>
            <a:ext cx="1308360" cy="1296385"/>
          </a:xfrm>
          <a:prstGeom prst="rect">
            <a:avLst/>
          </a:prstGeom>
        </p:spPr>
      </p:pic>
      <p:sp>
        <p:nvSpPr>
          <p:cNvPr id="9" name="Tekstvak 8">
            <a:extLst>
              <a:ext uri="{FF2B5EF4-FFF2-40B4-BE49-F238E27FC236}">
                <a16:creationId xmlns:a16="http://schemas.microsoft.com/office/drawing/2014/main" id="{E7993E72-822E-BE42-1B49-34804E7F280B}"/>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1929389804"/>
      </p:ext>
    </p:extLst>
  </p:cSld>
  <p:clrMapOvr>
    <a:masterClrMapping/>
  </p:clrMapOvr>
  <mc:AlternateContent xmlns:mc="http://schemas.openxmlformats.org/markup-compatibility/2006">
    <mc:Choice xmlns:p14="http://schemas.microsoft.com/office/powerpoint/2010/main" Requires="p14">
      <p:transition spd="slow" p14:dur="2000" advTm="92000"/>
    </mc:Choice>
    <mc:Fallback>
      <p:transition spd="slow" advTm="9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19CF99-97EC-6208-200A-A59E1CEA9624}"/>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7787DC8F-4BAE-91BC-0B7F-24407248B052}"/>
              </a:ext>
            </a:extLst>
          </p:cNvPr>
          <p:cNvPicPr>
            <a:picLocks noChangeAspect="1"/>
          </p:cNvPicPr>
          <p:nvPr/>
        </p:nvPicPr>
        <p:blipFill>
          <a:blip r:embed="rId4"/>
          <a:stretch>
            <a:fillRect/>
          </a:stretch>
        </p:blipFill>
        <p:spPr>
          <a:xfrm>
            <a:off x="1913035" y="11336"/>
            <a:ext cx="8365927" cy="1296385"/>
          </a:xfrm>
          <a:prstGeom prst="rect">
            <a:avLst/>
          </a:prstGeom>
        </p:spPr>
      </p:pic>
      <p:sp>
        <p:nvSpPr>
          <p:cNvPr id="11" name="Tekstvak 10">
            <a:extLst>
              <a:ext uri="{FF2B5EF4-FFF2-40B4-BE49-F238E27FC236}">
                <a16:creationId xmlns:a16="http://schemas.microsoft.com/office/drawing/2014/main" id="{ED8AE830-6988-03DC-282B-4E41BD788C6E}"/>
              </a:ext>
            </a:extLst>
          </p:cNvPr>
          <p:cNvSpPr txBox="1"/>
          <p:nvPr/>
        </p:nvSpPr>
        <p:spPr>
          <a:xfrm>
            <a:off x="1785239" y="1225689"/>
            <a:ext cx="8621520" cy="3970318"/>
          </a:xfrm>
          <a:prstGeom prst="rect">
            <a:avLst/>
          </a:prstGeom>
          <a:noFill/>
        </p:spPr>
        <p:txBody>
          <a:bodyPr wrap="square" rtlCol="0">
            <a:spAutoFit/>
          </a:bodyPr>
          <a:lstStyle/>
          <a:p>
            <a:r>
              <a:rPr lang="nl-NL" b="1" dirty="0">
                <a:solidFill>
                  <a:srgbClr val="006B92"/>
                </a:solidFill>
                <a:latin typeface="Open Sans" panose="020B0606030504020204" pitchFamily="34" charset="0"/>
                <a:ea typeface="Open Sans" panose="020B0606030504020204" pitchFamily="34" charset="0"/>
                <a:cs typeface="Open Sans" panose="020B0606030504020204" pitchFamily="34" charset="0"/>
              </a:rPr>
              <a:t>Woonlastenwaarborg</a:t>
            </a:r>
          </a:p>
          <a:p>
            <a:r>
              <a:rPr lang="nl-NL"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 overheid schaft de salderingsregeling af vanaf 2027. Hierdoor kan het zijn dat u vanaf dan minder voordeel heeft van de zonnepanelen. </a:t>
            </a:r>
            <a:r>
              <a:rPr lang="nl-NL" b="0" i="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Vidomes</a:t>
            </a:r>
            <a:r>
              <a:rPr lang="nl-NL"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wil voorkomen dat huurders straks financieel slechter af zijn dan voor de verduurzaming. Daarom bieden wij een </a:t>
            </a:r>
            <a:r>
              <a:rPr lang="nl-NL" b="1"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woonlastenwaarborg</a:t>
            </a:r>
            <a:r>
              <a:rPr lang="nl-NL"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aan:</a:t>
            </a:r>
          </a:p>
          <a:p>
            <a:endPar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nl-NL"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Wordt de gemiddelde woonlastenbesparing </a:t>
            </a:r>
            <a:r>
              <a:rPr lang="nl-NL"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negatief</a:t>
            </a:r>
            <a:r>
              <a:rPr lang="nl-NL"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door het wegvallen van de salderingsregeling? Dan verlaagt </a:t>
            </a:r>
            <a:r>
              <a:rPr lang="nl-NL" b="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Vidomes</a:t>
            </a:r>
            <a:r>
              <a:rPr lang="nl-NL" b="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EPV. We gaan hierbij ook weer uit van het gemiddelde verbruik uit 2022.</a:t>
            </a:r>
          </a:p>
          <a:p>
            <a:endParaRPr lang="nl-NL" i="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r>
              <a:rPr lang="nl-NL" b="1" dirty="0">
                <a:solidFill>
                  <a:srgbClr val="EE7203"/>
                </a:solidFill>
                <a:latin typeface="Open Sans" panose="020B0606030504020204" pitchFamily="34" charset="0"/>
                <a:ea typeface="Open Sans" panose="020B0606030504020204" pitchFamily="34" charset="0"/>
                <a:cs typeface="Open Sans" panose="020B0606030504020204" pitchFamily="34" charset="0"/>
              </a:rPr>
              <a:t>Voorbeeld uit de </a:t>
            </a:r>
            <a:r>
              <a:rPr lang="nl-NL" b="1" dirty="0" err="1">
                <a:solidFill>
                  <a:srgbClr val="EE7203"/>
                </a:solidFill>
                <a:latin typeface="Open Sans" panose="020B0606030504020204" pitchFamily="34" charset="0"/>
                <a:ea typeface="Open Sans" panose="020B0606030504020204" pitchFamily="34" charset="0"/>
                <a:cs typeface="Open Sans" panose="020B0606030504020204" pitchFamily="34" charset="0"/>
              </a:rPr>
              <a:t>BewonersMap</a:t>
            </a:r>
            <a:endParaRPr lang="nl-NL" b="1" dirty="0">
              <a:solidFill>
                <a:srgbClr val="EE7203"/>
              </a:solidFill>
              <a:latin typeface="Open Sans" panose="020B0606030504020204" pitchFamily="34" charset="0"/>
              <a:ea typeface="Open Sans" panose="020B0606030504020204" pitchFamily="34" charset="0"/>
              <a:cs typeface="Open Sans" panose="020B0606030504020204" pitchFamily="34" charset="0"/>
            </a:endParaRPr>
          </a:p>
          <a:p>
            <a:r>
              <a:rPr lang="nl-NL" i="1" dirty="0">
                <a:latin typeface="Open Sans" panose="020B0606030504020204" pitchFamily="34" charset="0"/>
                <a:ea typeface="Open Sans" panose="020B0606030504020204" pitchFamily="34" charset="0"/>
                <a:cs typeface="Open Sans" panose="020B0606030504020204" pitchFamily="34" charset="0"/>
              </a:rPr>
              <a:t>“Wij verwachten dat huurders gemiddeld € 48,- besparen op de woonlasten. Als de salderingsregeling wordt afgeschaft, kan dat veranderen in €12,- nadeel. </a:t>
            </a:r>
            <a:r>
              <a:rPr lang="nl-NL" i="1" dirty="0" err="1">
                <a:latin typeface="Open Sans" panose="020B0606030504020204" pitchFamily="34" charset="0"/>
                <a:ea typeface="Open Sans" panose="020B0606030504020204" pitchFamily="34" charset="0"/>
                <a:cs typeface="Open Sans" panose="020B0606030504020204" pitchFamily="34" charset="0"/>
              </a:rPr>
              <a:t>Vidomes</a:t>
            </a:r>
            <a:r>
              <a:rPr lang="nl-NL" i="1" dirty="0">
                <a:latin typeface="Open Sans" panose="020B0606030504020204" pitchFamily="34" charset="0"/>
                <a:ea typeface="Open Sans" panose="020B0606030504020204" pitchFamily="34" charset="0"/>
                <a:cs typeface="Open Sans" panose="020B0606030504020204" pitchFamily="34" charset="0"/>
              </a:rPr>
              <a:t> verlaagt dan de EPV dan met € 12,-.”</a:t>
            </a:r>
          </a:p>
        </p:txBody>
      </p:sp>
      <p:sp>
        <p:nvSpPr>
          <p:cNvPr id="4" name="Rechthoek 3">
            <a:extLst>
              <a:ext uri="{FF2B5EF4-FFF2-40B4-BE49-F238E27FC236}">
                <a16:creationId xmlns:a16="http://schemas.microsoft.com/office/drawing/2014/main" id="{4C9AB676-F8D5-8847-40ED-BF01591B7ACB}"/>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B1B88386-DEE6-66E4-6C47-2BD390B4CC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pic>
        <p:nvPicPr>
          <p:cNvPr id="3" name="Afbeelding 2">
            <a:extLst>
              <a:ext uri="{FF2B5EF4-FFF2-40B4-BE49-F238E27FC236}">
                <a16:creationId xmlns:a16="http://schemas.microsoft.com/office/drawing/2014/main" id="{3AE569F6-5347-5C82-183A-AADD33BDED00}"/>
              </a:ext>
            </a:extLst>
          </p:cNvPr>
          <p:cNvPicPr>
            <a:picLocks noChangeAspect="1"/>
          </p:cNvPicPr>
          <p:nvPr/>
        </p:nvPicPr>
        <p:blipFill>
          <a:blip r:embed="rId7"/>
          <a:stretch>
            <a:fillRect/>
          </a:stretch>
        </p:blipFill>
        <p:spPr>
          <a:xfrm>
            <a:off x="66545" y="95557"/>
            <a:ext cx="1590897" cy="2048161"/>
          </a:xfrm>
          <a:prstGeom prst="rect">
            <a:avLst/>
          </a:prstGeom>
        </p:spPr>
      </p:pic>
      <p:pic>
        <p:nvPicPr>
          <p:cNvPr id="6" name="Presentatie vidomes">
            <a:hlinkClick r:id="" action="ppaction://media"/>
            <a:extLst>
              <a:ext uri="{FF2B5EF4-FFF2-40B4-BE49-F238E27FC236}">
                <a16:creationId xmlns:a16="http://schemas.microsoft.com/office/drawing/2014/main" id="{0338C76C-403D-BFA1-8759-1B0D5F2CE7DD}"/>
              </a:ext>
            </a:extLst>
          </p:cNvPr>
          <p:cNvPicPr>
            <a:picLocks noChangeAspect="1"/>
          </p:cNvPicPr>
          <p:nvPr>
            <a:audioFile r:link="rId1"/>
            <p:extLst>
              <p:ext uri="{DAA4B4D4-6D71-4841-9C94-3DE7FCFB9230}">
                <p14:media xmlns:p14="http://schemas.microsoft.com/office/powerpoint/2010/main" r:embed="rId2">
                  <p14:trim st="629000" end="1.5620853E6"/>
                </p14:media>
              </p:ext>
            </p:extLst>
          </p:nvPr>
        </p:nvPicPr>
        <p:blipFill>
          <a:blip r:embed="rId8"/>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7" name="Tekstvak 6">
            <a:extLst>
              <a:ext uri="{FF2B5EF4-FFF2-40B4-BE49-F238E27FC236}">
                <a16:creationId xmlns:a16="http://schemas.microsoft.com/office/drawing/2014/main" id="{9A631AC3-C789-1558-F987-EF207AB081BF}"/>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3188979260"/>
      </p:ext>
    </p:extLst>
  </p:cSld>
  <p:clrMapOvr>
    <a:masterClrMapping/>
  </p:clrMapOvr>
  <mc:AlternateContent xmlns:mc="http://schemas.openxmlformats.org/markup-compatibility/2006">
    <mc:Choice xmlns:p14="http://schemas.microsoft.com/office/powerpoint/2010/main" Requires="p14">
      <p:transition spd="slow" p14:dur="2000" advTm="74000"/>
    </mc:Choice>
    <mc:Fallback>
      <p:transition spd="slow" advTm="7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B1C2BB-D732-729F-972F-779F9D7D0F50}"/>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A6BFC917-0CDE-51AA-82A1-4BEC3552F39A}"/>
              </a:ext>
            </a:extLst>
          </p:cNvPr>
          <p:cNvPicPr>
            <a:picLocks noChangeAspect="1"/>
          </p:cNvPicPr>
          <p:nvPr/>
        </p:nvPicPr>
        <p:blipFill>
          <a:blip r:embed="rId4"/>
          <a:stretch>
            <a:fillRect/>
          </a:stretch>
        </p:blipFill>
        <p:spPr>
          <a:xfrm>
            <a:off x="1913035" y="11336"/>
            <a:ext cx="8365927" cy="1296385"/>
          </a:xfrm>
          <a:prstGeom prst="rect">
            <a:avLst/>
          </a:prstGeom>
        </p:spPr>
      </p:pic>
      <p:sp>
        <p:nvSpPr>
          <p:cNvPr id="11" name="Tekstvak 10">
            <a:extLst>
              <a:ext uri="{FF2B5EF4-FFF2-40B4-BE49-F238E27FC236}">
                <a16:creationId xmlns:a16="http://schemas.microsoft.com/office/drawing/2014/main" id="{4503A170-A37F-A12C-1176-8B6D4017CCB5}"/>
              </a:ext>
            </a:extLst>
          </p:cNvPr>
          <p:cNvSpPr txBox="1"/>
          <p:nvPr/>
        </p:nvSpPr>
        <p:spPr>
          <a:xfrm>
            <a:off x="1785239" y="1225689"/>
            <a:ext cx="8621520" cy="2585323"/>
          </a:xfrm>
          <a:prstGeom prst="rect">
            <a:avLst/>
          </a:prstGeom>
          <a:noFill/>
        </p:spPr>
        <p:txBody>
          <a:bodyPr wrap="square" rtlCol="0">
            <a:spAutoFit/>
          </a:bodyPr>
          <a:lstStyle/>
          <a:p>
            <a:r>
              <a:rPr lang="nl-NL" dirty="0" err="1">
                <a:latin typeface="Open Sans" panose="020B0606030504020204" pitchFamily="34" charset="0"/>
                <a:ea typeface="Open Sans" panose="020B0606030504020204" pitchFamily="34" charset="0"/>
                <a:cs typeface="Open Sans" panose="020B0606030504020204" pitchFamily="34" charset="0"/>
              </a:rPr>
              <a:t>Vidomes</a:t>
            </a:r>
            <a:r>
              <a:rPr lang="nl-NL" dirty="0">
                <a:latin typeface="Open Sans" panose="020B0606030504020204" pitchFamily="34" charset="0"/>
                <a:ea typeface="Open Sans" panose="020B0606030504020204" pitchFamily="34" charset="0"/>
                <a:cs typeface="Open Sans" panose="020B0606030504020204" pitchFamily="34" charset="0"/>
              </a:rPr>
              <a:t> vraagt een </a:t>
            </a:r>
            <a:r>
              <a:rPr lang="nl-NL" b="1" dirty="0">
                <a:latin typeface="Open Sans" panose="020B0606030504020204" pitchFamily="34" charset="0"/>
                <a:ea typeface="Open Sans" panose="020B0606030504020204" pitchFamily="34" charset="0"/>
                <a:cs typeface="Open Sans" panose="020B0606030504020204" pitchFamily="34" charset="0"/>
              </a:rPr>
              <a:t>energieprestatievergoeding</a:t>
            </a:r>
            <a:r>
              <a:rPr lang="nl-NL" dirty="0">
                <a:latin typeface="Open Sans" panose="020B0606030504020204" pitchFamily="34" charset="0"/>
                <a:ea typeface="Open Sans" panose="020B0606030504020204" pitchFamily="34" charset="0"/>
                <a:cs typeface="Open Sans" panose="020B0606030504020204" pitchFamily="34" charset="0"/>
              </a:rPr>
              <a:t>, omdat de woningen voldoen aan het Besluit energieprestatievergoeding huur. We voegen bij</a:t>
            </a:r>
            <a:r>
              <a:rPr lang="nl-NL" b="1" dirty="0">
                <a:latin typeface="Open Sans" panose="020B0606030504020204" pitchFamily="34" charset="0"/>
                <a:ea typeface="Open Sans" panose="020B0606030504020204" pitchFamily="34" charset="0"/>
                <a:cs typeface="Open Sans" panose="020B0606030504020204" pitchFamily="34" charset="0"/>
              </a:rPr>
              <a:t> de huurovereenkomst </a:t>
            </a:r>
            <a:r>
              <a:rPr lang="nl-NL" dirty="0">
                <a:latin typeface="Open Sans" panose="020B0606030504020204" pitchFamily="34" charset="0"/>
                <a:ea typeface="Open Sans" panose="020B0606030504020204" pitchFamily="34" charset="0"/>
                <a:cs typeface="Open Sans" panose="020B0606030504020204" pitchFamily="34" charset="0"/>
              </a:rPr>
              <a:t>een </a:t>
            </a:r>
            <a:r>
              <a:rPr lang="nl-NL" b="1" dirty="0">
                <a:latin typeface="Open Sans" panose="020B0606030504020204" pitchFamily="34" charset="0"/>
                <a:ea typeface="Open Sans" panose="020B0606030504020204" pitchFamily="34" charset="0"/>
                <a:cs typeface="Open Sans" panose="020B0606030504020204" pitchFamily="34" charset="0"/>
              </a:rPr>
              <a:t>bijlage </a:t>
            </a:r>
            <a:r>
              <a:rPr lang="nl-NL" dirty="0">
                <a:latin typeface="Open Sans" panose="020B0606030504020204" pitchFamily="34" charset="0"/>
                <a:ea typeface="Open Sans" panose="020B0606030504020204" pitchFamily="34" charset="0"/>
                <a:cs typeface="Open Sans" panose="020B0606030504020204" pitchFamily="34" charset="0"/>
              </a:rPr>
              <a:t>toe.</a:t>
            </a:r>
          </a:p>
          <a:p>
            <a:endParaRPr lang="nl-NL" dirty="0">
              <a:latin typeface="Open Sans" panose="020B0606030504020204" pitchFamily="34" charset="0"/>
              <a:ea typeface="Open Sans" panose="020B0606030504020204" pitchFamily="34" charset="0"/>
              <a:cs typeface="Open Sans" panose="020B0606030504020204" pitchFamily="34" charset="0"/>
            </a:endParaRPr>
          </a:p>
          <a:p>
            <a:r>
              <a:rPr lang="nl-NL" b="1" dirty="0">
                <a:solidFill>
                  <a:srgbClr val="006B92"/>
                </a:solidFill>
                <a:latin typeface="Open Sans" panose="020B0606030504020204" pitchFamily="34" charset="0"/>
                <a:ea typeface="Open Sans" panose="020B0606030504020204" pitchFamily="34" charset="0"/>
                <a:cs typeface="Open Sans" panose="020B0606030504020204" pitchFamily="34" charset="0"/>
              </a:rPr>
              <a:t>Wat is er bijzonder aan uw woning?</a:t>
            </a:r>
          </a:p>
          <a:p>
            <a:pPr marL="742950" lvl="1" indent="-285750">
              <a:buFont typeface="Arial" panose="020B0604020202020204" pitchFamily="34" charset="0"/>
              <a:buChar char="•"/>
            </a:pPr>
            <a:r>
              <a:rPr lang="nl-NL" b="1" dirty="0" err="1">
                <a:latin typeface="Open Sans" panose="020B0606030504020204" pitchFamily="34" charset="0"/>
                <a:ea typeface="Open Sans" panose="020B0606030504020204" pitchFamily="34" charset="0"/>
                <a:cs typeface="Open Sans" panose="020B0606030504020204" pitchFamily="34" charset="0"/>
              </a:rPr>
              <a:t>Energiezuining</a:t>
            </a:r>
            <a:r>
              <a:rPr lang="nl-NL" dirty="0">
                <a:latin typeface="Open Sans" panose="020B0606030504020204" pitchFamily="34" charset="0"/>
                <a:ea typeface="Open Sans" panose="020B0606030504020204" pitchFamily="34" charset="0"/>
                <a:cs typeface="Open Sans" panose="020B0606030504020204" pitchFamily="34" charset="0"/>
              </a:rPr>
              <a:t>: Isolatie, balansventilatie met </a:t>
            </a:r>
            <a:r>
              <a:rPr lang="nl-NL" dirty="0" err="1">
                <a:latin typeface="Open Sans" panose="020B0606030504020204" pitchFamily="34" charset="0"/>
                <a:ea typeface="Open Sans" panose="020B0606030504020204" pitchFamily="34" charset="0"/>
                <a:cs typeface="Open Sans" panose="020B0606030504020204" pitchFamily="34" charset="0"/>
              </a:rPr>
              <a:t>wtw</a:t>
            </a:r>
            <a:r>
              <a:rPr lang="nl-NL" dirty="0">
                <a:latin typeface="Open Sans" panose="020B0606030504020204" pitchFamily="34" charset="0"/>
                <a:ea typeface="Open Sans" panose="020B0606030504020204" pitchFamily="34" charset="0"/>
                <a:cs typeface="Open Sans" panose="020B0606030504020204" pitchFamily="34" charset="0"/>
              </a:rPr>
              <a:t> en douche-</a:t>
            </a:r>
            <a:r>
              <a:rPr lang="nl-NL" dirty="0" err="1">
                <a:latin typeface="Open Sans" panose="020B0606030504020204" pitchFamily="34" charset="0"/>
                <a:ea typeface="Open Sans" panose="020B0606030504020204" pitchFamily="34" charset="0"/>
                <a:cs typeface="Open Sans" panose="020B0606030504020204" pitchFamily="34" charset="0"/>
              </a:rPr>
              <a:t>wtw</a:t>
            </a:r>
            <a:endParaRPr lang="nl-NL"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r>
              <a:rPr lang="nl-NL" b="1" dirty="0" err="1">
                <a:latin typeface="Open Sans" panose="020B0606030504020204" pitchFamily="34" charset="0"/>
                <a:ea typeface="Open Sans" panose="020B0606030504020204" pitchFamily="34" charset="0"/>
                <a:cs typeface="Open Sans" panose="020B0606030504020204" pitchFamily="34" charset="0"/>
              </a:rPr>
              <a:t>Gasloos</a:t>
            </a:r>
            <a:r>
              <a:rPr lang="nl-NL" dirty="0">
                <a:latin typeface="Open Sans" panose="020B0606030504020204" pitchFamily="34" charset="0"/>
                <a:ea typeface="Open Sans" panose="020B0606030504020204" pitchFamily="34" charset="0"/>
                <a:cs typeface="Open Sans" panose="020B0606030504020204" pitchFamily="34" charset="0"/>
              </a:rPr>
              <a:t>: Warmtepomp en elektrisch koken </a:t>
            </a:r>
          </a:p>
          <a:p>
            <a:pPr marL="742950" lvl="1" indent="-285750">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Opwekking</a:t>
            </a:r>
            <a:r>
              <a:rPr lang="nl-NL" dirty="0">
                <a:latin typeface="Open Sans" panose="020B0606030504020204" pitchFamily="34" charset="0"/>
                <a:ea typeface="Open Sans" panose="020B0606030504020204" pitchFamily="34" charset="0"/>
                <a:cs typeface="Open Sans" panose="020B0606030504020204" pitchFamily="34" charset="0"/>
              </a:rPr>
              <a:t> </a:t>
            </a:r>
            <a:r>
              <a:rPr lang="nl-NL" b="1" dirty="0">
                <a:latin typeface="Open Sans" panose="020B0606030504020204" pitchFamily="34" charset="0"/>
                <a:ea typeface="Open Sans" panose="020B0606030504020204" pitchFamily="34" charset="0"/>
                <a:cs typeface="Open Sans" panose="020B0606030504020204" pitchFamily="34" charset="0"/>
              </a:rPr>
              <a:t>van duurzame energie: </a:t>
            </a:r>
            <a:r>
              <a:rPr lang="nl-NL" dirty="0">
                <a:latin typeface="Open Sans" panose="020B0606030504020204" pitchFamily="34" charset="0"/>
                <a:ea typeface="Open Sans" panose="020B0606030504020204" pitchFamily="34" charset="0"/>
                <a:cs typeface="Open Sans" panose="020B0606030504020204" pitchFamily="34" charset="0"/>
              </a:rPr>
              <a:t>Zonnepanelen</a:t>
            </a:r>
          </a:p>
          <a:p>
            <a:pPr algn="just"/>
            <a:endParaRPr lang="nl-NL" dirty="0">
              <a:solidFill>
                <a:srgbClr val="EE7203"/>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hthoek 3">
            <a:extLst>
              <a:ext uri="{FF2B5EF4-FFF2-40B4-BE49-F238E27FC236}">
                <a16:creationId xmlns:a16="http://schemas.microsoft.com/office/drawing/2014/main" id="{E082083F-6647-BF8D-EC8C-D14868C0C6DF}"/>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2525624D-B7A8-2DC4-63F6-43ED8E76FAE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pic>
        <p:nvPicPr>
          <p:cNvPr id="3" name="Afbeelding 2">
            <a:extLst>
              <a:ext uri="{FF2B5EF4-FFF2-40B4-BE49-F238E27FC236}">
                <a16:creationId xmlns:a16="http://schemas.microsoft.com/office/drawing/2014/main" id="{A906B78A-EFF4-9B51-8EED-7A58E86A191C}"/>
              </a:ext>
            </a:extLst>
          </p:cNvPr>
          <p:cNvPicPr>
            <a:picLocks noChangeAspect="1"/>
          </p:cNvPicPr>
          <p:nvPr/>
        </p:nvPicPr>
        <p:blipFill>
          <a:blip r:embed="rId7"/>
          <a:stretch>
            <a:fillRect/>
          </a:stretch>
        </p:blipFill>
        <p:spPr>
          <a:xfrm>
            <a:off x="66545" y="11336"/>
            <a:ext cx="1590897" cy="2029108"/>
          </a:xfrm>
          <a:prstGeom prst="rect">
            <a:avLst/>
          </a:prstGeom>
        </p:spPr>
      </p:pic>
      <p:pic>
        <p:nvPicPr>
          <p:cNvPr id="6" name="Presentatie vidomes">
            <a:hlinkClick r:id="" action="ppaction://media"/>
            <a:extLst>
              <a:ext uri="{FF2B5EF4-FFF2-40B4-BE49-F238E27FC236}">
                <a16:creationId xmlns:a16="http://schemas.microsoft.com/office/drawing/2014/main" id="{C6FD6D77-287F-219D-60AD-EC46090C0EFD}"/>
              </a:ext>
            </a:extLst>
          </p:cNvPr>
          <p:cNvPicPr>
            <a:picLocks noChangeAspect="1"/>
          </p:cNvPicPr>
          <p:nvPr>
            <a:audioFile r:link="rId1"/>
            <p:extLst>
              <p:ext uri="{DAA4B4D4-6D71-4841-9C94-3DE7FCFB9230}">
                <p14:media xmlns:p14="http://schemas.microsoft.com/office/powerpoint/2010/main" r:embed="rId2">
                  <p14:trim st="708000" end="1.5100853E6"/>
                </p14:media>
              </p:ext>
            </p:extLst>
          </p:nvPr>
        </p:nvPicPr>
        <p:blipFill>
          <a:blip r:embed="rId8"/>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7" name="Tekstvak 6">
            <a:extLst>
              <a:ext uri="{FF2B5EF4-FFF2-40B4-BE49-F238E27FC236}">
                <a16:creationId xmlns:a16="http://schemas.microsoft.com/office/drawing/2014/main" id="{958E5E84-542E-162C-574E-51496F2C6BB0}"/>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1842424288"/>
      </p:ext>
    </p:extLst>
  </p:cSld>
  <p:clrMapOvr>
    <a:masterClrMapping/>
  </p:clrMapOvr>
  <mc:AlternateContent xmlns:mc="http://schemas.openxmlformats.org/markup-compatibility/2006">
    <mc:Choice xmlns:p14="http://schemas.microsoft.com/office/powerpoint/2010/main" Requires="p14">
      <p:transition spd="slow" p14:dur="2000" advTm="47000"/>
    </mc:Choice>
    <mc:Fallback>
      <p:transition spd="slow"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62C065-6808-240E-23B5-EB6BAF4A8E20}"/>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754E21FF-16FA-E028-EE1D-5CAF262CF8C3}"/>
              </a:ext>
            </a:extLst>
          </p:cNvPr>
          <p:cNvPicPr>
            <a:picLocks noChangeAspect="1"/>
          </p:cNvPicPr>
          <p:nvPr/>
        </p:nvPicPr>
        <p:blipFill>
          <a:blip r:embed="rId4"/>
          <a:stretch>
            <a:fillRect/>
          </a:stretch>
        </p:blipFill>
        <p:spPr>
          <a:xfrm>
            <a:off x="1913035" y="11336"/>
            <a:ext cx="8365927" cy="1296385"/>
          </a:xfrm>
          <a:prstGeom prst="rect">
            <a:avLst/>
          </a:prstGeom>
        </p:spPr>
      </p:pic>
      <p:sp>
        <p:nvSpPr>
          <p:cNvPr id="11" name="Tekstvak 10">
            <a:extLst>
              <a:ext uri="{FF2B5EF4-FFF2-40B4-BE49-F238E27FC236}">
                <a16:creationId xmlns:a16="http://schemas.microsoft.com/office/drawing/2014/main" id="{1F08115C-91CE-CF3B-6EBE-7D13F6CC30F7}"/>
              </a:ext>
            </a:extLst>
          </p:cNvPr>
          <p:cNvSpPr txBox="1"/>
          <p:nvPr/>
        </p:nvSpPr>
        <p:spPr>
          <a:xfrm>
            <a:off x="1785239" y="1225689"/>
            <a:ext cx="8621520" cy="2308324"/>
          </a:xfrm>
          <a:prstGeom prst="rect">
            <a:avLst/>
          </a:prstGeom>
          <a:noFill/>
        </p:spPr>
        <p:txBody>
          <a:bodyPr wrap="square" rtlCol="0">
            <a:spAutoFit/>
          </a:bodyPr>
          <a:lstStyle/>
          <a:p>
            <a:r>
              <a:rPr lang="nl-NL" b="1" dirty="0">
                <a:solidFill>
                  <a:srgbClr val="EE7203"/>
                </a:solidFill>
                <a:latin typeface="Open Sans" panose="020B0606030504020204" pitchFamily="34" charset="0"/>
                <a:ea typeface="Open Sans" panose="020B0606030504020204" pitchFamily="34" charset="0"/>
                <a:cs typeface="Open Sans" panose="020B0606030504020204" pitchFamily="34" charset="0"/>
              </a:rPr>
              <a:t>Wat mag u verwachten?</a:t>
            </a:r>
          </a:p>
          <a:p>
            <a:pPr marL="742950" lvl="1" indent="-285750">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Uw woning voldoet aan de eisen van de EPV 2.0-basis.</a:t>
            </a:r>
          </a:p>
          <a:p>
            <a:pPr marL="742950" lvl="1" indent="-285750">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Het hele jaar door kunt u uw woning tot tenminste 20°C verwarmen.</a:t>
            </a:r>
          </a:p>
          <a:p>
            <a:pPr marL="742950" lvl="1" indent="-285750">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U heeft voldoende warm water voor een gemiddeld aantal bewoners </a:t>
            </a:r>
            <a:br>
              <a:rPr lang="nl-NL" dirty="0">
                <a:latin typeface="Open Sans" panose="020B0606030504020204" pitchFamily="34" charset="0"/>
                <a:ea typeface="Open Sans" panose="020B0606030504020204" pitchFamily="34" charset="0"/>
                <a:cs typeface="Open Sans" panose="020B0606030504020204" pitchFamily="34" charset="0"/>
              </a:rPr>
            </a:br>
            <a:r>
              <a:rPr lang="nl-NL" dirty="0">
                <a:latin typeface="Open Sans" panose="020B0606030504020204" pitchFamily="34" charset="0"/>
                <a:ea typeface="Open Sans" panose="020B0606030504020204" pitchFamily="34" charset="0"/>
                <a:cs typeface="Open Sans" panose="020B0606030504020204" pitchFamily="34" charset="0"/>
              </a:rPr>
              <a:t>bepaald door de oppervlakte van de woning.  </a:t>
            </a:r>
          </a:p>
          <a:p>
            <a:pPr marL="742950" lvl="1" indent="-285750">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De energie die nodig is voor de installaties (warmtepomp, elektrische verwarming, ventilatie en monitoring) wordt opgewekt door de zonnepanelen op uw woning.</a:t>
            </a:r>
          </a:p>
        </p:txBody>
      </p:sp>
      <p:sp>
        <p:nvSpPr>
          <p:cNvPr id="4" name="Rechthoek 3">
            <a:extLst>
              <a:ext uri="{FF2B5EF4-FFF2-40B4-BE49-F238E27FC236}">
                <a16:creationId xmlns:a16="http://schemas.microsoft.com/office/drawing/2014/main" id="{307FFD86-6C67-D939-A77F-8473CCA21147}"/>
              </a:ext>
            </a:extLst>
          </p:cNvPr>
          <p:cNvSpPr/>
          <p:nvPr/>
        </p:nvSpPr>
        <p:spPr>
          <a:xfrm>
            <a:off x="0" y="6112042"/>
            <a:ext cx="12192000" cy="745958"/>
          </a:xfrm>
          <a:prstGeom prst="rect">
            <a:avLst/>
          </a:prstGeom>
          <a:solidFill>
            <a:srgbClr val="D7E1EA"/>
          </a:solidFill>
          <a:ln>
            <a:solidFill>
              <a:srgbClr val="D7E1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tekst, logo, Graphics, Lettertype&#10;&#10;Door AI gegenereerde inhoud is mogelijk onjuist.">
            <a:extLst>
              <a:ext uri="{FF2B5EF4-FFF2-40B4-BE49-F238E27FC236}">
                <a16:creationId xmlns:a16="http://schemas.microsoft.com/office/drawing/2014/main" id="{37B181B4-3051-4C7B-BFC7-0BB36763381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0" b="90625" l="9947" r="89920">
                        <a14:foregroundMark x1="59284" y1="90923" x2="40981" y2="90625"/>
                        <a14:foregroundMark x1="40981" y1="90625" x2="38196" y2="89881"/>
                      </a14:backgroundRemoval>
                    </a14:imgEffect>
                  </a14:imgLayer>
                </a14:imgProps>
              </a:ext>
              <a:ext uri="{28A0092B-C50C-407E-A947-70E740481C1C}">
                <a14:useLocalDpi xmlns:a14="http://schemas.microsoft.com/office/drawing/2010/main" val="0"/>
              </a:ext>
            </a:extLst>
          </a:blip>
          <a:stretch>
            <a:fillRect/>
          </a:stretch>
        </p:blipFill>
        <p:spPr>
          <a:xfrm>
            <a:off x="10534542" y="5414211"/>
            <a:ext cx="1363471" cy="1215189"/>
          </a:xfrm>
          <a:prstGeom prst="rect">
            <a:avLst/>
          </a:prstGeom>
        </p:spPr>
      </p:pic>
      <p:pic>
        <p:nvPicPr>
          <p:cNvPr id="3" name="Afbeelding 2">
            <a:extLst>
              <a:ext uri="{FF2B5EF4-FFF2-40B4-BE49-F238E27FC236}">
                <a16:creationId xmlns:a16="http://schemas.microsoft.com/office/drawing/2014/main" id="{29F16928-A22B-7E7B-9111-D8BF8E699EAA}"/>
              </a:ext>
            </a:extLst>
          </p:cNvPr>
          <p:cNvPicPr>
            <a:picLocks noChangeAspect="1"/>
          </p:cNvPicPr>
          <p:nvPr/>
        </p:nvPicPr>
        <p:blipFill>
          <a:blip r:embed="rId7"/>
          <a:stretch>
            <a:fillRect/>
          </a:stretch>
        </p:blipFill>
        <p:spPr>
          <a:xfrm>
            <a:off x="66545" y="11336"/>
            <a:ext cx="1590897" cy="2029108"/>
          </a:xfrm>
          <a:prstGeom prst="rect">
            <a:avLst/>
          </a:prstGeom>
        </p:spPr>
      </p:pic>
      <p:pic>
        <p:nvPicPr>
          <p:cNvPr id="6" name="Presentatie vidomes">
            <a:hlinkClick r:id="" action="ppaction://media"/>
            <a:extLst>
              <a:ext uri="{FF2B5EF4-FFF2-40B4-BE49-F238E27FC236}">
                <a16:creationId xmlns:a16="http://schemas.microsoft.com/office/drawing/2014/main" id="{BCF2370C-D244-0839-E85E-1EE052D12090}"/>
              </a:ext>
            </a:extLst>
          </p:cNvPr>
          <p:cNvPicPr>
            <a:picLocks noChangeAspect="1"/>
          </p:cNvPicPr>
          <p:nvPr>
            <a:audioFile r:link="rId1"/>
            <p:extLst>
              <p:ext uri="{DAA4B4D4-6D71-4841-9C94-3DE7FCFB9230}">
                <p14:media xmlns:p14="http://schemas.microsoft.com/office/powerpoint/2010/main" r:embed="rId2">
                  <p14:trim st="756000" end="1.4360853E6"/>
                </p14:media>
              </p:ext>
            </p:extLst>
          </p:nvPr>
        </p:nvPicPr>
        <p:blipFill>
          <a:blip r:embed="rId8"/>
          <a:stretch>
            <a:fillRect/>
          </a:stretch>
        </p:blipFill>
        <p:spPr>
          <a:xfrm>
            <a:off x="947968" y="6231050"/>
            <a:ext cx="543284" cy="543284"/>
          </a:xfrm>
          <a:prstGeom prst="rect">
            <a:avLst/>
          </a:prstGeom>
          <a:noFill/>
          <a:ln>
            <a:noFill/>
          </a:ln>
          <a:effectLst>
            <a:outerShdw blurRad="50800" dist="50800" dir="5400000" algn="ctr" rotWithShape="0">
              <a:schemeClr val="bg1"/>
            </a:outerShdw>
          </a:effectLst>
        </p:spPr>
      </p:pic>
      <p:sp>
        <p:nvSpPr>
          <p:cNvPr id="7" name="Tekstvak 6">
            <a:extLst>
              <a:ext uri="{FF2B5EF4-FFF2-40B4-BE49-F238E27FC236}">
                <a16:creationId xmlns:a16="http://schemas.microsoft.com/office/drawing/2014/main" id="{933D8629-8383-58CE-F09A-1F757D57CB27}"/>
              </a:ext>
            </a:extLst>
          </p:cNvPr>
          <p:cNvSpPr txBox="1"/>
          <p:nvPr/>
        </p:nvSpPr>
        <p:spPr>
          <a:xfrm>
            <a:off x="1491252" y="6318026"/>
            <a:ext cx="6400800" cy="369332"/>
          </a:xfrm>
          <a:prstGeom prst="rect">
            <a:avLst/>
          </a:prstGeom>
          <a:noFill/>
        </p:spPr>
        <p:txBody>
          <a:bodyPr wrap="square" rtlCol="0">
            <a:spAutoFit/>
          </a:bodyPr>
          <a:lstStyle/>
          <a:p>
            <a:r>
              <a:rPr lang="nl-NL" dirty="0">
                <a:latin typeface="Open Sans" panose="020B0606030504020204" pitchFamily="34" charset="0"/>
                <a:ea typeface="Open Sans" panose="020B0606030504020204" pitchFamily="34" charset="0"/>
                <a:cs typeface="Open Sans" panose="020B0606030504020204" pitchFamily="34" charset="0"/>
              </a:rPr>
              <a:t>Klik op de audioknop om te luisteren naar de presentatie</a:t>
            </a:r>
          </a:p>
        </p:txBody>
      </p:sp>
    </p:spTree>
    <p:extLst>
      <p:ext uri="{BB962C8B-B14F-4D97-AF65-F5344CB8AC3E}">
        <p14:creationId xmlns:p14="http://schemas.microsoft.com/office/powerpoint/2010/main" val="2211206188"/>
      </p:ext>
    </p:extLst>
  </p:cSld>
  <p:clrMapOvr>
    <a:masterClrMapping/>
  </p:clrMapOvr>
  <mc:AlternateContent xmlns:mc="http://schemas.openxmlformats.org/markup-compatibility/2006">
    <mc:Choice xmlns:p14="http://schemas.microsoft.com/office/powerpoint/2010/main" Requires="p14">
      <p:transition spd="slow" p14:dur="2000" advTm="73000"/>
    </mc:Choice>
    <mc:Fallback>
      <p:transition spd="slow" advTm="7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radientVTI">
  <a:themeElements>
    <a:clrScheme name="AnalogousFromLightSeedRightStep">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a4ff182-4c46-4861-a3d2-5661ccb811a8">
      <Terms xmlns="http://schemas.microsoft.com/office/infopath/2007/PartnerControls"/>
    </lcf76f155ced4ddcb4097134ff3c332f>
    <TaxCatchAll xmlns="ea029f43-04f4-4018-b9d1-adcf72af4f0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DB7D16FDC6654798064A3697CB6685" ma:contentTypeVersion="15" ma:contentTypeDescription="Een nieuw document maken." ma:contentTypeScope="" ma:versionID="deeda1ed1b034a0166ea10305f1957b7">
  <xsd:schema xmlns:xsd="http://www.w3.org/2001/XMLSchema" xmlns:xs="http://www.w3.org/2001/XMLSchema" xmlns:p="http://schemas.microsoft.com/office/2006/metadata/properties" xmlns:ns2="9a4ff182-4c46-4861-a3d2-5661ccb811a8" xmlns:ns3="ea029f43-04f4-4018-b9d1-adcf72af4f0f" targetNamespace="http://schemas.microsoft.com/office/2006/metadata/properties" ma:root="true" ma:fieldsID="584d5b4c7118dfdafed300156d290585" ns2:_="" ns3:_="">
    <xsd:import namespace="9a4ff182-4c46-4861-a3d2-5661ccb811a8"/>
    <xsd:import namespace="ea029f43-04f4-4018-b9d1-adcf72af4f0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ff182-4c46-4861-a3d2-5661ccb811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1da401ae-3abe-4c8e-afcc-c9fc7a8a77c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029f43-04f4-4018-b9d1-adcf72af4f0f"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15" nillable="true" ma:displayName="Taxonomy Catch All Column" ma:hidden="true" ma:list="{2f5d0e06-c178-43f4-9feb-940b215a840f}" ma:internalName="TaxCatchAll" ma:showField="CatchAllData" ma:web="ea029f43-04f4-4018-b9d1-adcf72af4f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90AC66-BD61-4668-B25A-37AF538D8DA6}">
  <ds:schemaRefs>
    <ds:schemaRef ds:uri="http://schemas.microsoft.com/sharepoint/v3/contenttype/forms"/>
  </ds:schemaRefs>
</ds:datastoreItem>
</file>

<file path=customXml/itemProps2.xml><?xml version="1.0" encoding="utf-8"?>
<ds:datastoreItem xmlns:ds="http://schemas.openxmlformats.org/officeDocument/2006/customXml" ds:itemID="{726619E8-1C2F-4FF9-B270-295CA6EC8E24}">
  <ds:schemaRefs>
    <ds:schemaRef ds:uri="http://purl.org/dc/terms/"/>
    <ds:schemaRef ds:uri="http://schemas.microsoft.com/office/2006/documentManagement/types"/>
    <ds:schemaRef ds:uri="9a4ff182-4c46-4861-a3d2-5661ccb811a8"/>
    <ds:schemaRef ds:uri="http://schemas.microsoft.com/office/infopath/2007/PartnerControls"/>
    <ds:schemaRef ds:uri="http://www.w3.org/XML/1998/namespace"/>
    <ds:schemaRef ds:uri="http://schemas.openxmlformats.org/package/2006/metadata/core-properties"/>
    <ds:schemaRef ds:uri="http://purl.org/dc/dcmitype/"/>
    <ds:schemaRef ds:uri="ea029f43-04f4-4018-b9d1-adcf72af4f0f"/>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23C1BF5A-0AB8-4837-99E0-B8C21EB100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4ff182-4c46-4861-a3d2-5661ccb811a8"/>
    <ds:schemaRef ds:uri="ea029f43-04f4-4018-b9d1-adcf72af4f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864</TotalTime>
  <Words>2202</Words>
  <Application>Microsoft Office PowerPoint</Application>
  <PresentationFormat>Breedbeeld</PresentationFormat>
  <Paragraphs>240</Paragraphs>
  <Slides>29</Slides>
  <Notes>5</Notes>
  <HiddenSlides>0</HiddenSlides>
  <MMClips>29</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29</vt:i4>
      </vt:variant>
    </vt:vector>
  </HeadingPairs>
  <TitlesOfParts>
    <vt:vector size="38" baseType="lpstr">
      <vt:lpstr>Aptos</vt:lpstr>
      <vt:lpstr>Aptos Display</vt:lpstr>
      <vt:lpstr>Arial</vt:lpstr>
      <vt:lpstr>Calibri</vt:lpstr>
      <vt:lpstr>Open Sans</vt:lpstr>
      <vt:lpstr>Univers</vt:lpstr>
      <vt:lpstr>Wingdings</vt:lpstr>
      <vt:lpstr>Kantoorthema</vt:lpstr>
      <vt:lpstr>GradientVTI</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BeNext b.v.</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Wendel Waisvisz</dc:creator>
  <cp:lastModifiedBy>Wendel Waisvisz</cp:lastModifiedBy>
  <cp:revision>2</cp:revision>
  <dcterms:created xsi:type="dcterms:W3CDTF">2025-07-08T07:52:47Z</dcterms:created>
  <dcterms:modified xsi:type="dcterms:W3CDTF">2025-07-22T09:43:30Z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0x01010079DB7D16FDC6654798064A3697CB6685</vt:lpwstr>
  </property>
  <property fmtid="{D5CDD505-2E9C-101B-9397-08002B2CF9AE}" pid="3" name="MediaServiceImageTags">
    <vt:lpwstr/>
  </property>
</Properties>
</file>